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  <p:sldMasterId id="2147483660" r:id="rId2"/>
    <p:sldMasterId id="2147483672" r:id="rId3"/>
    <p:sldMasterId id="2147483684" r:id="rId4"/>
  </p:sldMasterIdLst>
  <p:notesMasterIdLst>
    <p:notesMasterId r:id="rId18"/>
  </p:notesMasterIdLst>
  <p:handoutMasterIdLst>
    <p:handoutMasterId r:id="rId19"/>
  </p:handoutMasterIdLst>
  <p:sldIdLst>
    <p:sldId id="1019" r:id="rId5"/>
    <p:sldId id="1197" r:id="rId6"/>
    <p:sldId id="1241" r:id="rId7"/>
    <p:sldId id="1247" r:id="rId8"/>
    <p:sldId id="1243" r:id="rId9"/>
    <p:sldId id="1248" r:id="rId10"/>
    <p:sldId id="1244" r:id="rId11"/>
    <p:sldId id="1252" r:id="rId12"/>
    <p:sldId id="1254" r:id="rId13"/>
    <p:sldId id="1253" r:id="rId14"/>
    <p:sldId id="1245" r:id="rId15"/>
    <p:sldId id="1250" r:id="rId16"/>
    <p:sldId id="1246" r:id="rId17"/>
  </p:sldIdLst>
  <p:sldSz cx="9144000" cy="6858000" type="screen4x3"/>
  <p:notesSz cx="6797675" cy="9926638"/>
  <p:defaultTextStyle>
    <a:defPPr>
      <a:defRPr lang="en-US"/>
    </a:defPPr>
    <a:lvl1pPr algn="r" rtl="0" fontAlgn="base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Arial" charset="0"/>
        <a:ea typeface="新細明體" charset="-120"/>
        <a:cs typeface="+mn-cs"/>
      </a:defRPr>
    </a:lvl1pPr>
    <a:lvl2pPr marL="457200" algn="r" rtl="0" fontAlgn="base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Arial" charset="0"/>
        <a:ea typeface="新細明體" charset="-120"/>
        <a:cs typeface="+mn-cs"/>
      </a:defRPr>
    </a:lvl2pPr>
    <a:lvl3pPr marL="914400" algn="r" rtl="0" fontAlgn="base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Arial" charset="0"/>
        <a:ea typeface="新細明體" charset="-120"/>
        <a:cs typeface="+mn-cs"/>
      </a:defRPr>
    </a:lvl3pPr>
    <a:lvl4pPr marL="1371600" algn="r" rtl="0" fontAlgn="base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Arial" charset="0"/>
        <a:ea typeface="新細明體" charset="-120"/>
        <a:cs typeface="+mn-cs"/>
      </a:defRPr>
    </a:lvl4pPr>
    <a:lvl5pPr marL="1828800" algn="r" rtl="0" fontAlgn="base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Arial" charset="0"/>
        <a:ea typeface="新細明體" charset="-120"/>
        <a:cs typeface="+mn-cs"/>
      </a:defRPr>
    </a:lvl5pPr>
    <a:lvl6pPr marL="2286000" algn="l" defTabSz="914400" rtl="0" eaLnBrk="1" latinLnBrk="0" hangingPunct="1">
      <a:defRPr kumimoji="1" sz="1600" kern="1200">
        <a:solidFill>
          <a:schemeClr val="tx1"/>
        </a:solidFill>
        <a:latin typeface="Arial" charset="0"/>
        <a:ea typeface="新細明體" charset="-120"/>
        <a:cs typeface="+mn-cs"/>
      </a:defRPr>
    </a:lvl6pPr>
    <a:lvl7pPr marL="2743200" algn="l" defTabSz="914400" rtl="0" eaLnBrk="1" latinLnBrk="0" hangingPunct="1">
      <a:defRPr kumimoji="1" sz="1600" kern="1200">
        <a:solidFill>
          <a:schemeClr val="tx1"/>
        </a:solidFill>
        <a:latin typeface="Arial" charset="0"/>
        <a:ea typeface="新細明體" charset="-120"/>
        <a:cs typeface="+mn-cs"/>
      </a:defRPr>
    </a:lvl7pPr>
    <a:lvl8pPr marL="3200400" algn="l" defTabSz="914400" rtl="0" eaLnBrk="1" latinLnBrk="0" hangingPunct="1">
      <a:defRPr kumimoji="1" sz="1600" kern="1200">
        <a:solidFill>
          <a:schemeClr val="tx1"/>
        </a:solidFill>
        <a:latin typeface="Arial" charset="0"/>
        <a:ea typeface="新細明體" charset="-120"/>
        <a:cs typeface="+mn-cs"/>
      </a:defRPr>
    </a:lvl8pPr>
    <a:lvl9pPr marL="3657600" algn="l" defTabSz="914400" rtl="0" eaLnBrk="1" latinLnBrk="0" hangingPunct="1">
      <a:defRPr kumimoji="1" sz="1600" kern="1200">
        <a:solidFill>
          <a:schemeClr val="tx1"/>
        </a:solidFill>
        <a:latin typeface="Arial" charset="0"/>
        <a:ea typeface="新細明體" charset="-120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0000CC"/>
    <a:srgbClr val="FF0000"/>
    <a:srgbClr val="FF99FF"/>
    <a:srgbClr val="FFFF00"/>
    <a:srgbClr val="CCECFF"/>
    <a:srgbClr val="FFFFCC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112" autoAdjust="0"/>
    <p:restoredTop sz="98628" autoAdjust="0"/>
  </p:normalViewPr>
  <p:slideViewPr>
    <p:cSldViewPr snapToGrid="0">
      <p:cViewPr varScale="1">
        <p:scale>
          <a:sx n="114" d="100"/>
          <a:sy n="114" d="100"/>
        </p:scale>
        <p:origin x="-1956" y="-96"/>
      </p:cViewPr>
      <p:guideLst>
        <p:guide orient="horz" pos="3111"/>
        <p:guide pos="164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46" d="100"/>
        <a:sy n="46" d="100"/>
      </p:scale>
      <p:origin x="0" y="0"/>
    </p:cViewPr>
  </p:sorterViewPr>
  <p:notesViewPr>
    <p:cSldViewPr snapToGrid="0">
      <p:cViewPr varScale="1">
        <p:scale>
          <a:sx n="51" d="100"/>
          <a:sy n="51" d="100"/>
        </p:scale>
        <p:origin x="-2388" y="-90"/>
      </p:cViewPr>
      <p:guideLst>
        <p:guide orient="horz" pos="3119"/>
        <p:guide pos="214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1.xlsx"/><Relationship Id="rId1" Type="http://schemas.openxmlformats.org/officeDocument/2006/relationships/themeOverride" Target="../theme/themeOverrid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vertOverflow="ellipsis" anchor="ctr" anchorCtr="1"/>
          <a:lstStyle/>
          <a:p>
            <a:pPr algn="ctr" defTabSz="914400">
              <a:defRPr sz="1400" b="0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TW" sz="1200" b="1" i="0" u="none" strike="noStrike" kern="1200" cap="none" spc="0" normalizeH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alibri" charset="0"/>
                <a:ea typeface="+mn-ea"/>
                <a:cs typeface="+mn-cs"/>
              </a:rPr>
              <a:t>S</a:t>
            </a:r>
            <a:r>
              <a:rPr lang="en-US" altLang="zh-CN" sz="1200" b="1" i="0" u="none" strike="noStrike" kern="1200" cap="none" spc="0" normalizeH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alibri" charset="0"/>
                <a:ea typeface="+mn-ea"/>
                <a:cs typeface="+mn-cs"/>
              </a:rPr>
              <a:t>ep</a:t>
            </a:r>
            <a:r>
              <a:rPr lang="en-US" altLang="zh-TW" sz="1200" b="1" i="0" u="none" strike="noStrike" kern="1200" cap="none" spc="0" normalizeH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alibri" charset="0"/>
                <a:ea typeface="+mn-ea"/>
                <a:cs typeface="+mn-cs"/>
              </a:rPr>
              <a:t>-2017 </a:t>
            </a:r>
            <a:r>
              <a:rPr lang="en-US" altLang="zh-TW" sz="1200" b="1" i="0" u="none" strike="noStrike" kern="1200" cap="none" spc="0" normalizeH="0" baseline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alibri" charset="0"/>
                <a:ea typeface="+mn-ea"/>
                <a:cs typeface="+mn-cs"/>
              </a:rPr>
              <a:t>Notebook ADP FUB PAFR by Supplier Rolling 12-Months </a:t>
            </a: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6455819429820982E-2"/>
          <c:y val="8.3615961127997948E-2"/>
          <c:w val="0.9268655770217793"/>
          <c:h val="0.78107004032635796"/>
        </c:manualLayout>
      </c:layout>
      <c:lineChart>
        <c:grouping val="standard"/>
        <c:varyColors val="0"/>
        <c:ser>
          <c:idx val="0"/>
          <c:order val="0"/>
          <c:tx>
            <c:strRef>
              <c:f>Sheet6!$A$2</c:f>
              <c:strCache>
                <c:ptCount val="1"/>
                <c:pt idx="0">
                  <c:v>AFR %</c:v>
                </c:pt>
              </c:strCache>
            </c:strRef>
          </c:tx>
          <c:spPr>
            <a:ln w="28575" cap="rnd" cmpd="sng">
              <a:solidFill>
                <a:schemeClr val="accent1"/>
              </a:solidFill>
              <a:prstDash val="sysDash"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Sheet6!$B$1:$M$1</c:f>
              <c:numCache>
                <c:formatCode>mmm\-yy</c:formatCode>
                <c:ptCount val="12"/>
                <c:pt idx="0">
                  <c:v>42659</c:v>
                </c:pt>
                <c:pt idx="1">
                  <c:v>42690</c:v>
                </c:pt>
                <c:pt idx="2">
                  <c:v>42720</c:v>
                </c:pt>
                <c:pt idx="3">
                  <c:v>42750</c:v>
                </c:pt>
                <c:pt idx="4">
                  <c:v>42781</c:v>
                </c:pt>
                <c:pt idx="5">
                  <c:v>42809</c:v>
                </c:pt>
                <c:pt idx="6">
                  <c:v>42840</c:v>
                </c:pt>
                <c:pt idx="7">
                  <c:v>42870</c:v>
                </c:pt>
                <c:pt idx="8">
                  <c:v>42901</c:v>
                </c:pt>
                <c:pt idx="9">
                  <c:v>42931</c:v>
                </c:pt>
                <c:pt idx="10">
                  <c:v>42962</c:v>
                </c:pt>
                <c:pt idx="11">
                  <c:v>42993</c:v>
                </c:pt>
              </c:numCache>
            </c:numRef>
          </c:cat>
          <c:val>
            <c:numRef>
              <c:f>Sheet6!$B$2:$M$2</c:f>
              <c:numCache>
                <c:formatCode>0.00%</c:formatCode>
                <c:ptCount val="12"/>
                <c:pt idx="0">
                  <c:v>2.2000000000000001E-3</c:v>
                </c:pt>
                <c:pt idx="1">
                  <c:v>2.2000000000000001E-3</c:v>
                </c:pt>
                <c:pt idx="2">
                  <c:v>2.2000000000000001E-3</c:v>
                </c:pt>
                <c:pt idx="3">
                  <c:v>2.0999999999999999E-3</c:v>
                </c:pt>
                <c:pt idx="4">
                  <c:v>2.0999999999999999E-3</c:v>
                </c:pt>
                <c:pt idx="5">
                  <c:v>2E-3</c:v>
                </c:pt>
                <c:pt idx="6">
                  <c:v>1.9E-3</c:v>
                </c:pt>
                <c:pt idx="7">
                  <c:v>1.8E-3</c:v>
                </c:pt>
                <c:pt idx="8">
                  <c:v>1.8E-3</c:v>
                </c:pt>
                <c:pt idx="9">
                  <c:v>1.6999999999999999E-3</c:v>
                </c:pt>
                <c:pt idx="10">
                  <c:v>1.8E-3</c:v>
                </c:pt>
                <c:pt idx="11">
                  <c:v>1.8E-3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Sheet6!$A$3</c:f>
              <c:strCache>
                <c:ptCount val="1"/>
                <c:pt idx="0">
                  <c:v>PAFR %</c:v>
                </c:pt>
              </c:strCache>
            </c:strRef>
          </c:tx>
          <c:spPr>
            <a:ln w="28575" cap="rnd" cmpd="sng">
              <a:solidFill>
                <a:schemeClr val="accent2"/>
              </a:solidFill>
              <a:prstDash val="sysDash"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numRef>
              <c:f>Sheet6!$B$1:$M$1</c:f>
              <c:numCache>
                <c:formatCode>mmm\-yy</c:formatCode>
                <c:ptCount val="12"/>
                <c:pt idx="0">
                  <c:v>42659</c:v>
                </c:pt>
                <c:pt idx="1">
                  <c:v>42690</c:v>
                </c:pt>
                <c:pt idx="2">
                  <c:v>42720</c:v>
                </c:pt>
                <c:pt idx="3">
                  <c:v>42750</c:v>
                </c:pt>
                <c:pt idx="4">
                  <c:v>42781</c:v>
                </c:pt>
                <c:pt idx="5">
                  <c:v>42809</c:v>
                </c:pt>
                <c:pt idx="6">
                  <c:v>42840</c:v>
                </c:pt>
                <c:pt idx="7">
                  <c:v>42870</c:v>
                </c:pt>
                <c:pt idx="8">
                  <c:v>42901</c:v>
                </c:pt>
                <c:pt idx="9">
                  <c:v>42931</c:v>
                </c:pt>
                <c:pt idx="10">
                  <c:v>42962</c:v>
                </c:pt>
                <c:pt idx="11">
                  <c:v>42993</c:v>
                </c:pt>
              </c:numCache>
            </c:numRef>
          </c:cat>
          <c:val>
            <c:numRef>
              <c:f>Sheet6!$B$3:$M$3</c:f>
              <c:numCache>
                <c:formatCode>0.00%</c:formatCode>
                <c:ptCount val="12"/>
                <c:pt idx="0">
                  <c:v>2.0999999999999999E-3</c:v>
                </c:pt>
                <c:pt idx="1">
                  <c:v>2.0999999999999999E-3</c:v>
                </c:pt>
                <c:pt idx="2">
                  <c:v>2.0999999999999999E-3</c:v>
                </c:pt>
                <c:pt idx="3">
                  <c:v>2.0999999999999999E-3</c:v>
                </c:pt>
                <c:pt idx="4">
                  <c:v>2E-3</c:v>
                </c:pt>
                <c:pt idx="5">
                  <c:v>1.8E-3</c:v>
                </c:pt>
                <c:pt idx="6">
                  <c:v>1.6000000000000001E-3</c:v>
                </c:pt>
                <c:pt idx="7">
                  <c:v>1.5E-3</c:v>
                </c:pt>
                <c:pt idx="8">
                  <c:v>1.5E-3</c:v>
                </c:pt>
                <c:pt idx="9">
                  <c:v>1.6000000000000001E-3</c:v>
                </c:pt>
                <c:pt idx="10">
                  <c:v>1.9E-3</c:v>
                </c:pt>
                <c:pt idx="11">
                  <c:v>2.5999999999999999E-3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Sheet6!$A$4</c:f>
              <c:strCache>
                <c:ptCount val="1"/>
                <c:pt idx="0">
                  <c:v>Goal</c:v>
                </c:pt>
              </c:strCache>
            </c:strRef>
          </c:tx>
          <c:spPr>
            <a:ln w="28575" cap="rnd">
              <a:solidFill>
                <a:schemeClr val="accent6">
                  <a:lumMod val="75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>
                  <a:lumMod val="75000"/>
                </a:schemeClr>
              </a:solidFill>
              <a:ln w="9525">
                <a:solidFill>
                  <a:schemeClr val="accent6">
                    <a:lumMod val="75000"/>
                  </a:schemeClr>
                </a:solidFill>
              </a:ln>
              <a:effectLst/>
            </c:spPr>
          </c:marker>
          <c:cat>
            <c:numRef>
              <c:f>Sheet6!$B$1:$M$1</c:f>
              <c:numCache>
                <c:formatCode>mmm\-yy</c:formatCode>
                <c:ptCount val="12"/>
                <c:pt idx="0">
                  <c:v>42659</c:v>
                </c:pt>
                <c:pt idx="1">
                  <c:v>42690</c:v>
                </c:pt>
                <c:pt idx="2">
                  <c:v>42720</c:v>
                </c:pt>
                <c:pt idx="3">
                  <c:v>42750</c:v>
                </c:pt>
                <c:pt idx="4">
                  <c:v>42781</c:v>
                </c:pt>
                <c:pt idx="5">
                  <c:v>42809</c:v>
                </c:pt>
                <c:pt idx="6">
                  <c:v>42840</c:v>
                </c:pt>
                <c:pt idx="7">
                  <c:v>42870</c:v>
                </c:pt>
                <c:pt idx="8">
                  <c:v>42901</c:v>
                </c:pt>
                <c:pt idx="9">
                  <c:v>42931</c:v>
                </c:pt>
                <c:pt idx="10">
                  <c:v>42962</c:v>
                </c:pt>
                <c:pt idx="11">
                  <c:v>42993</c:v>
                </c:pt>
              </c:numCache>
            </c:numRef>
          </c:cat>
          <c:val>
            <c:numRef>
              <c:f>Sheet6!$B$4:$M$4</c:f>
              <c:numCache>
                <c:formatCode>0.00%</c:formatCode>
                <c:ptCount val="12"/>
                <c:pt idx="0">
                  <c:v>2E-3</c:v>
                </c:pt>
                <c:pt idx="1">
                  <c:v>2E-3</c:v>
                </c:pt>
                <c:pt idx="2">
                  <c:v>2E-3</c:v>
                </c:pt>
                <c:pt idx="3">
                  <c:v>2E-3</c:v>
                </c:pt>
                <c:pt idx="4">
                  <c:v>2E-3</c:v>
                </c:pt>
                <c:pt idx="5">
                  <c:v>2E-3</c:v>
                </c:pt>
                <c:pt idx="6">
                  <c:v>2E-3</c:v>
                </c:pt>
                <c:pt idx="7">
                  <c:v>2E-3</c:v>
                </c:pt>
                <c:pt idx="8">
                  <c:v>2E-3</c:v>
                </c:pt>
                <c:pt idx="9">
                  <c:v>2E-3</c:v>
                </c:pt>
                <c:pt idx="10">
                  <c:v>2E-3</c:v>
                </c:pt>
                <c:pt idx="11">
                  <c:v>2E-3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7744640"/>
        <c:axId val="37746560"/>
      </c:lineChart>
      <c:dateAx>
        <c:axId val="37744640"/>
        <c:scaling>
          <c:orientation val="minMax"/>
        </c:scaling>
        <c:delete val="0"/>
        <c:axPos val="b"/>
        <c:numFmt formatCode="mmm\-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horzOverflow="overflow" vert="horz" wrap="square" anchor="ctr" anchorCtr="1"/>
          <a:lstStyle/>
          <a:p>
            <a:pPr>
              <a:defRPr sz="9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37746560"/>
        <c:crosses val="autoZero"/>
        <c:auto val="1"/>
        <c:lblOffset val="100"/>
        <c:baseTimeUnit val="months"/>
      </c:dateAx>
      <c:valAx>
        <c:axId val="377465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horzOverflow="overflow" vert="horz" wrap="square" anchor="ctr" anchorCtr="1"/>
          <a:lstStyle/>
          <a:p>
            <a:pPr>
              <a:defRPr sz="9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3774464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19431408854893881"/>
          <c:y val="0.92108304858373213"/>
          <c:w val="0.63067638124685033"/>
          <c:h val="5.9818792656624001E-2"/>
        </c:manualLayout>
      </c:layout>
      <c:overlay val="0"/>
      <c:spPr>
        <a:noFill/>
        <a:ln w="12700" cmpd="sng">
          <a:solidFill>
            <a:schemeClr val="tx1"/>
          </a:solidFill>
          <a:prstDash val="solid"/>
        </a:ln>
        <a:effectLst/>
      </c:spPr>
      <c:txPr>
        <a:bodyPr rot="0" spcFirstLastPara="0" vertOverflow="ellipsis" horzOverflow="overflow" vert="horz" wrap="square" anchor="ctr" anchorCtr="1"/>
        <a:lstStyle/>
        <a:p>
          <a:pPr>
            <a:defRPr sz="900" kern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</c:chart>
  <c:spPr>
    <a:solidFill>
      <a:schemeClr val="bg1"/>
    </a:solidFill>
    <a:ln w="28575" cap="rnd" cmpd="sng" algn="ctr">
      <a:solidFill>
        <a:srgbClr val="7030A0"/>
      </a:solidFill>
      <a:prstDash val="solid"/>
      <a:round/>
    </a:ln>
    <a:effectLst/>
  </c:spPr>
  <c:txPr>
    <a:bodyPr rot="0" spcFirstLastPara="0" vertOverflow="ellipsis" horzOverflow="overflow" vert="horz" wrap="square" anchor="ctr" anchorCtr="1"/>
    <a:lstStyle/>
    <a:p>
      <a:pPr>
        <a:defRPr lang="zh-TW" sz="1000" kern="1200">
          <a:solidFill>
            <a:schemeClr val="tx1"/>
          </a:solidFill>
          <a:latin typeface="+mn-lt"/>
          <a:ea typeface="+mn-ea"/>
          <a:cs typeface="+mn-cs"/>
        </a:defRPr>
      </a:pPr>
      <a:endParaRPr lang="zh-TW"/>
    </a:p>
  </c:txPr>
  <c:externalData r:id="rId2">
    <c:autoUpdate val="0"/>
  </c:externalData>
</c:chartSpace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7.wmf"/><Relationship Id="rId1" Type="http://schemas.openxmlformats.org/officeDocument/2006/relationships/image" Target="../media/image6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9.wmf"/><Relationship Id="rId1" Type="http://schemas.openxmlformats.org/officeDocument/2006/relationships/image" Target="../media/image18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8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8221" tIns="44111" rIns="88221" bIns="44111" numCol="1" anchor="t" anchorCtr="0" compatLnSpc="1"/>
          <a:lstStyle>
            <a:lvl1pPr algn="l" defTabSz="882650">
              <a:defRPr kumimoji="0" sz="1200">
                <a:latin typeface="Times New Roman" pitchFamily="18" charset="0"/>
                <a:ea typeface="新細明體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1987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9688" y="0"/>
            <a:ext cx="2946400" cy="49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8221" tIns="44111" rIns="88221" bIns="44111" numCol="1" anchor="t" anchorCtr="0" compatLnSpc="1"/>
          <a:lstStyle>
            <a:lvl1pPr defTabSz="882650">
              <a:defRPr kumimoji="0" sz="1200">
                <a:latin typeface="Times New Roman" pitchFamily="18" charset="0"/>
                <a:ea typeface="新細明體" charset="-120"/>
              </a:defRPr>
            </a:lvl1pPr>
          </a:lstStyle>
          <a:p>
            <a:pPr>
              <a:defRPr/>
            </a:pPr>
            <a:fld id="{50DCF1EC-DAC6-4725-9EA1-3F46FA04CD40}" type="datetime1">
              <a:rPr lang="en-US" altLang="zh-TW"/>
              <a:t>1/11/2019</a:t>
            </a:fld>
            <a:endParaRPr lang="en-US" altLang="zh-TW"/>
          </a:p>
        </p:txBody>
      </p:sp>
      <p:sp>
        <p:nvSpPr>
          <p:cNvPr id="71987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9750"/>
            <a:ext cx="2946400" cy="49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8221" tIns="44111" rIns="88221" bIns="44111" numCol="1" anchor="b" anchorCtr="0" compatLnSpc="1"/>
          <a:lstStyle>
            <a:lvl1pPr algn="l" defTabSz="882650">
              <a:defRPr kumimoji="0" sz="1200">
                <a:latin typeface="Times New Roman" pitchFamily="18" charset="0"/>
                <a:ea typeface="新細明體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1987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8221" tIns="44111" rIns="88221" bIns="44111" numCol="1" anchor="b" anchorCtr="0" compatLnSpc="1"/>
          <a:lstStyle>
            <a:lvl1pPr defTabSz="882650">
              <a:defRPr kumimoji="0" sz="1200">
                <a:latin typeface="Times New Roman" pitchFamily="18" charset="0"/>
                <a:ea typeface="新細明體" charset="-120"/>
              </a:defRPr>
            </a:lvl1pPr>
          </a:lstStyle>
          <a:p>
            <a:pPr>
              <a:defRPr/>
            </a:pPr>
            <a:fld id="{B8C370D3-A38B-4A36-B64B-F8F3DBEA55D2}" type="slidenum">
              <a:rPr lang="zh-TW" altLang="en-US"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21505859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8221" tIns="44111" rIns="88221" bIns="44111" numCol="1" anchor="t" anchorCtr="0" compatLnSpc="1"/>
          <a:lstStyle>
            <a:lvl1pPr algn="l" defTabSz="882650">
              <a:defRPr kumimoji="0" sz="1200">
                <a:latin typeface="Times New Roman" pitchFamily="18" charset="0"/>
                <a:ea typeface="新細明體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9523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49688" y="0"/>
            <a:ext cx="2946400" cy="49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8221" tIns="44111" rIns="88221" bIns="44111" numCol="1" anchor="t" anchorCtr="0" compatLnSpc="1"/>
          <a:lstStyle>
            <a:lvl1pPr defTabSz="882650">
              <a:defRPr kumimoji="0" sz="1200">
                <a:latin typeface="Times New Roman" pitchFamily="18" charset="0"/>
                <a:ea typeface="新細明體" charset="-120"/>
              </a:defRPr>
            </a:lvl1pPr>
          </a:lstStyle>
          <a:p>
            <a:pPr>
              <a:defRPr/>
            </a:pPr>
            <a:fld id="{20D06DB0-9A6B-45B2-91FA-D9BC7FDA335E}" type="datetime1">
              <a:rPr lang="en-US" altLang="zh-TW"/>
              <a:t>1/11/2019</a:t>
            </a:fld>
            <a:endParaRPr lang="en-US" altLang="zh-TW"/>
          </a:p>
        </p:txBody>
      </p:sp>
      <p:sp>
        <p:nvSpPr>
          <p:cNvPr id="2150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5988" y="744538"/>
            <a:ext cx="4965700" cy="37242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523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450" y="4716463"/>
            <a:ext cx="5438775" cy="4465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8221" tIns="44111" rIns="88221" bIns="44111" numCol="1" anchor="t" anchorCtr="0" compatLnSpc="1"/>
          <a:lstStyle/>
          <a:p>
            <a:pPr lvl="0"/>
            <a:r>
              <a:rPr lang="en-US" altLang="zh-TW" noProof="0" smtClean="0"/>
              <a:t>Click to edit Master text styles</a:t>
            </a:r>
          </a:p>
          <a:p>
            <a:pPr lvl="1"/>
            <a:r>
              <a:rPr lang="en-US" altLang="zh-TW" noProof="0" smtClean="0"/>
              <a:t>Second level</a:t>
            </a:r>
          </a:p>
          <a:p>
            <a:pPr lvl="2"/>
            <a:r>
              <a:rPr lang="en-US" altLang="zh-TW" noProof="0" smtClean="0"/>
              <a:t>Third level</a:t>
            </a:r>
          </a:p>
          <a:p>
            <a:pPr lvl="3"/>
            <a:r>
              <a:rPr lang="en-US" altLang="zh-TW" noProof="0" smtClean="0"/>
              <a:t>Fourth level</a:t>
            </a:r>
          </a:p>
          <a:p>
            <a:pPr lvl="4"/>
            <a:r>
              <a:rPr lang="en-US" altLang="zh-TW" noProof="0" smtClean="0"/>
              <a:t>Fifth level</a:t>
            </a:r>
          </a:p>
        </p:txBody>
      </p:sp>
      <p:sp>
        <p:nvSpPr>
          <p:cNvPr id="9523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9750"/>
            <a:ext cx="2946400" cy="49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8221" tIns="44111" rIns="88221" bIns="44111" numCol="1" anchor="b" anchorCtr="0" compatLnSpc="1"/>
          <a:lstStyle>
            <a:lvl1pPr algn="l" defTabSz="882650">
              <a:defRPr kumimoji="0" sz="1200">
                <a:latin typeface="Times New Roman" pitchFamily="18" charset="0"/>
                <a:ea typeface="新細明體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9523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1275" y="9431338"/>
            <a:ext cx="2946400" cy="49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8221" tIns="44111" rIns="88221" bIns="44111" numCol="1" anchor="b" anchorCtr="0" compatLnSpc="1"/>
          <a:lstStyle>
            <a:lvl1pPr defTabSz="882650">
              <a:defRPr kumimoji="0" sz="1200">
                <a:latin typeface="Times New Roman" pitchFamily="18" charset="0"/>
                <a:ea typeface="新細明體" charset="-120"/>
              </a:defRPr>
            </a:lvl1pPr>
          </a:lstStyle>
          <a:p>
            <a:pPr>
              <a:defRPr/>
            </a:pPr>
            <a:fld id="{368630D7-FD6A-48DA-8924-6BB799DA1FDF}" type="slidenum">
              <a:rPr lang="zh-TW" altLang="en-US"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07045292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11"/>
          <p:cNvSpPr>
            <a:spLocks noChangeShapeType="1"/>
          </p:cNvSpPr>
          <p:nvPr/>
        </p:nvSpPr>
        <p:spPr bwMode="auto">
          <a:xfrm>
            <a:off x="31750" y="620713"/>
            <a:ext cx="9112250" cy="0"/>
          </a:xfrm>
          <a:prstGeom prst="line">
            <a:avLst/>
          </a:prstGeom>
          <a:noFill/>
          <a:ln w="25400">
            <a:solidFill>
              <a:srgbClr val="FF0033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" name="Line 12"/>
          <p:cNvSpPr>
            <a:spLocks noChangeShapeType="1"/>
          </p:cNvSpPr>
          <p:nvPr/>
        </p:nvSpPr>
        <p:spPr bwMode="auto">
          <a:xfrm flipV="1">
            <a:off x="1836738" y="188913"/>
            <a:ext cx="719137" cy="0"/>
          </a:xfrm>
          <a:prstGeom prst="line">
            <a:avLst/>
          </a:prstGeom>
          <a:noFill/>
          <a:ln w="25400">
            <a:solidFill>
              <a:srgbClr val="3333FF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4" name="Line 13"/>
          <p:cNvSpPr>
            <a:spLocks noChangeShapeType="1"/>
          </p:cNvSpPr>
          <p:nvPr/>
        </p:nvSpPr>
        <p:spPr bwMode="auto">
          <a:xfrm flipV="1">
            <a:off x="1835150" y="333375"/>
            <a:ext cx="719138" cy="0"/>
          </a:xfrm>
          <a:prstGeom prst="line">
            <a:avLst/>
          </a:prstGeom>
          <a:noFill/>
          <a:ln w="25400">
            <a:solidFill>
              <a:srgbClr val="33CC33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5" name="Line 14"/>
          <p:cNvSpPr>
            <a:spLocks noChangeShapeType="1"/>
          </p:cNvSpPr>
          <p:nvPr/>
        </p:nvSpPr>
        <p:spPr bwMode="auto">
          <a:xfrm flipV="1">
            <a:off x="1835150" y="476250"/>
            <a:ext cx="719138" cy="0"/>
          </a:xfrm>
          <a:prstGeom prst="line">
            <a:avLst/>
          </a:prstGeom>
          <a:noFill/>
          <a:ln w="25400">
            <a:solidFill>
              <a:srgbClr val="FFFF00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pic>
        <p:nvPicPr>
          <p:cNvPr id="6" name="Picture 15" descr="light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73025"/>
            <a:ext cx="1511300" cy="357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Box 16"/>
          <p:cNvSpPr txBox="1">
            <a:spLocks noChangeArrowheads="1"/>
          </p:cNvSpPr>
          <p:nvPr/>
        </p:nvSpPr>
        <p:spPr bwMode="auto">
          <a:xfrm>
            <a:off x="107950" y="334963"/>
            <a:ext cx="1314450" cy="214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Arial" charset="0"/>
                <a:ea typeface="PMingLiU" pitchFamily="18" charset="-120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Arial" charset="0"/>
                <a:ea typeface="PMingLiU" pitchFamily="18" charset="-120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Arial" charset="0"/>
                <a:ea typeface="PMingLiU" pitchFamily="18" charset="-120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Arial" charset="0"/>
                <a:ea typeface="PMingLiU" pitchFamily="18" charset="-120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Arial" charset="0"/>
                <a:ea typeface="PMingLiU" pitchFamily="18" charset="-12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charset="0"/>
                <a:ea typeface="PMingLiU" pitchFamily="18" charset="-12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charset="0"/>
                <a:ea typeface="PMingLiU" pitchFamily="18" charset="-12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charset="0"/>
                <a:ea typeface="PMingLiU" pitchFamily="18" charset="-12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charset="0"/>
                <a:ea typeface="PMingLiU" pitchFamily="18" charset="-120"/>
              </a:defRPr>
            </a:lvl9pPr>
          </a:lstStyle>
          <a:p>
            <a:pPr algn="l" eaLnBrk="1" hangingPunct="1">
              <a:defRPr/>
            </a:pPr>
            <a:r>
              <a:rPr lang="en-US" altLang="zh-TW" sz="800" b="1" smtClean="0">
                <a:solidFill>
                  <a:srgbClr val="99CCFF"/>
                </a:solidFill>
              </a:rPr>
              <a:t>POWER TECHNOLOGY</a:t>
            </a:r>
          </a:p>
        </p:txBody>
      </p:sp>
      <p:sp>
        <p:nvSpPr>
          <p:cNvPr id="8" name="Text Box 17"/>
          <p:cNvSpPr txBox="1">
            <a:spLocks noChangeArrowheads="1"/>
          </p:cNvSpPr>
          <p:nvPr/>
        </p:nvSpPr>
        <p:spPr bwMode="auto">
          <a:xfrm>
            <a:off x="1001713" y="5157788"/>
            <a:ext cx="7129462" cy="1343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zh-TW" altLang="en-US" sz="4000" b="1" dirty="0">
                <a:effectLst>
                  <a:outerShdw blurRad="38100" dist="38100" dir="2700000" algn="tl">
                    <a:srgbClr val="C0C0C0"/>
                  </a:outerShdw>
                </a:effectLst>
                <a:ea typeface="標楷體" pitchFamily="65" charset="-120"/>
              </a:rPr>
              <a:t>群光電能科技股份有限公司</a:t>
            </a:r>
          </a:p>
          <a:p>
            <a:pPr algn="ctr">
              <a:spcBef>
                <a:spcPct val="50000"/>
              </a:spcBef>
              <a:defRPr/>
            </a:pPr>
            <a:r>
              <a:rPr lang="en-US" altLang="zh-TW" sz="2800" b="1" i="1" dirty="0">
                <a:effectLst>
                  <a:outerShdw blurRad="38100" dist="38100" dir="2700000" algn="tl">
                    <a:srgbClr val="C0C0C0"/>
                  </a:outerShdw>
                </a:effectLst>
                <a:ea typeface="新細明體" pitchFamily="18" charset="-120"/>
              </a:rPr>
              <a:t>Chicony Power Technology</a:t>
            </a:r>
          </a:p>
        </p:txBody>
      </p:sp>
      <p:sp>
        <p:nvSpPr>
          <p:cNvPr id="9" name="Rectangle 18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845300" y="6381750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2519753-5CE2-4612-9F49-13891B11FF6F}" type="slidenum">
              <a:rPr lang="zh-TW" altLang="en-US"/>
              <a:t>‹#›</a:t>
            </a:fld>
            <a:endParaRPr lang="en-US" altLang="zh-TW"/>
          </a:p>
        </p:txBody>
      </p:sp>
    </p:spTree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 hasCustomPrompt="1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 hasCustomPrompt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Rectangle 1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63C9C6-10B5-4DF2-8021-80836327B1D1}" type="slidenum">
              <a:rPr lang="zh-TW" altLang="en-US"/>
              <a:t>‹#›</a:t>
            </a:fld>
            <a:endParaRPr lang="en-US" altLang="zh-TW"/>
          </a:p>
        </p:txBody>
      </p:sp>
    </p:spTree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 hasCustomPrompt="1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 hasCustomPrompt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Rectangle 1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8BA48FF-F67A-4ABA-9D7E-E9AA01B42E97}" type="slidenum">
              <a:rPr lang="zh-TW" altLang="en-US"/>
              <a:t>‹#›</a:t>
            </a:fld>
            <a:endParaRPr lang="en-US" altLang="zh-TW"/>
          </a:p>
        </p:txBody>
      </p:sp>
    </p:spTree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1844675"/>
            <a:ext cx="9142413" cy="3048000"/>
          </a:xfrm>
          <a:prstGeom prst="rect">
            <a:avLst/>
          </a:prstGeom>
          <a:gradFill rotWithShape="0">
            <a:gsLst>
              <a:gs pos="0">
                <a:srgbClr val="CBEEFF"/>
              </a:gs>
              <a:gs pos="50000">
                <a:srgbClr val="FFFFFF"/>
              </a:gs>
              <a:gs pos="100000">
                <a:srgbClr val="CBEEFF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>
              <a:defRPr/>
            </a:pPr>
            <a:endParaRPr lang="zh-TW" altLang="en-US" smtClean="0"/>
          </a:p>
        </p:txBody>
      </p:sp>
      <p:sp>
        <p:nvSpPr>
          <p:cNvPr id="5" name="Line 5"/>
          <p:cNvSpPr>
            <a:spLocks noChangeShapeType="1"/>
          </p:cNvSpPr>
          <p:nvPr/>
        </p:nvSpPr>
        <p:spPr bwMode="auto">
          <a:xfrm>
            <a:off x="1588" y="457200"/>
            <a:ext cx="9142412" cy="0"/>
          </a:xfrm>
          <a:prstGeom prst="line">
            <a:avLst/>
          </a:prstGeom>
          <a:noFill/>
          <a:ln w="25400">
            <a:solidFill>
              <a:srgbClr val="FF0033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" name="Line 6"/>
          <p:cNvSpPr>
            <a:spLocks noChangeShapeType="1"/>
          </p:cNvSpPr>
          <p:nvPr/>
        </p:nvSpPr>
        <p:spPr bwMode="auto">
          <a:xfrm>
            <a:off x="3049588" y="76200"/>
            <a:ext cx="6094412" cy="0"/>
          </a:xfrm>
          <a:prstGeom prst="line">
            <a:avLst/>
          </a:prstGeom>
          <a:noFill/>
          <a:ln w="25400">
            <a:solidFill>
              <a:srgbClr val="3333FF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pic>
        <p:nvPicPr>
          <p:cNvPr id="7" name="Picture 7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0"/>
            <a:ext cx="1138237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Line 8"/>
          <p:cNvSpPr>
            <a:spLocks noChangeShapeType="1"/>
          </p:cNvSpPr>
          <p:nvPr/>
        </p:nvSpPr>
        <p:spPr bwMode="auto">
          <a:xfrm>
            <a:off x="3049588" y="152400"/>
            <a:ext cx="6094412" cy="0"/>
          </a:xfrm>
          <a:prstGeom prst="line">
            <a:avLst/>
          </a:prstGeom>
          <a:noFill/>
          <a:ln w="25400">
            <a:solidFill>
              <a:srgbClr val="33CC33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9" name="Line 9"/>
          <p:cNvSpPr>
            <a:spLocks noChangeShapeType="1"/>
          </p:cNvSpPr>
          <p:nvPr/>
        </p:nvSpPr>
        <p:spPr bwMode="auto">
          <a:xfrm>
            <a:off x="3049588" y="228600"/>
            <a:ext cx="6094412" cy="0"/>
          </a:xfrm>
          <a:prstGeom prst="line">
            <a:avLst/>
          </a:prstGeom>
          <a:noFill/>
          <a:ln w="25400">
            <a:solidFill>
              <a:srgbClr val="FFFF00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0" name="Line 10"/>
          <p:cNvSpPr>
            <a:spLocks noChangeShapeType="1"/>
          </p:cNvSpPr>
          <p:nvPr/>
        </p:nvSpPr>
        <p:spPr bwMode="auto">
          <a:xfrm>
            <a:off x="1588" y="6705600"/>
            <a:ext cx="9142412" cy="0"/>
          </a:xfrm>
          <a:prstGeom prst="line">
            <a:avLst/>
          </a:prstGeom>
          <a:noFill/>
          <a:ln w="25400">
            <a:solidFill>
              <a:srgbClr val="FF0033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1" name="Text Box 11"/>
          <p:cNvSpPr txBox="1">
            <a:spLocks noChangeArrowheads="1"/>
          </p:cNvSpPr>
          <p:nvPr/>
        </p:nvSpPr>
        <p:spPr bwMode="auto">
          <a:xfrm>
            <a:off x="4114800" y="6705600"/>
            <a:ext cx="755650" cy="214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571500" algn="l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algn="l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714500" algn="l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286000" algn="l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743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32004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657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41148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altLang="zh-TW" sz="800" smtClean="0">
                <a:solidFill>
                  <a:srgbClr val="000099"/>
                </a:solidFill>
                <a:ea typeface="標楷體" pitchFamily="65" charset="-120"/>
              </a:rPr>
              <a:t>P </a:t>
            </a:r>
            <a:fld id="{D11E1CD8-3EDC-4977-BA73-C19C61DC38A8}" type="slidenum">
              <a:rPr lang="en-US" altLang="zh-TW" sz="800" smtClean="0">
                <a:solidFill>
                  <a:srgbClr val="000099"/>
                </a:solidFill>
                <a:ea typeface="標楷體" pitchFamily="65" charset="-120"/>
              </a:rPr>
              <a:t>‹#›</a:t>
            </a:fld>
            <a:endParaRPr lang="en-US" altLang="zh-TW" sz="800" smtClean="0">
              <a:solidFill>
                <a:srgbClr val="000099"/>
              </a:solidFill>
              <a:ea typeface="標楷體" pitchFamily="65" charset="-120"/>
            </a:endParaRPr>
          </a:p>
        </p:txBody>
      </p:sp>
      <p:sp>
        <p:nvSpPr>
          <p:cNvPr id="12" name="Freeform 12"/>
          <p:cNvSpPr/>
          <p:nvPr/>
        </p:nvSpPr>
        <p:spPr bwMode="auto">
          <a:xfrm>
            <a:off x="1258888" y="1628775"/>
            <a:ext cx="6427787" cy="3719513"/>
          </a:xfrm>
          <a:custGeom>
            <a:avLst/>
            <a:gdLst>
              <a:gd name="T0" fmla="*/ 2147483647 w 4049"/>
              <a:gd name="T1" fmla="*/ 2147483647 h 2343"/>
              <a:gd name="T2" fmla="*/ 2147483647 w 4049"/>
              <a:gd name="T3" fmla="*/ 2147483647 h 2343"/>
              <a:gd name="T4" fmla="*/ 2147483647 w 4049"/>
              <a:gd name="T5" fmla="*/ 2147483647 h 2343"/>
              <a:gd name="T6" fmla="*/ 2147483647 w 4049"/>
              <a:gd name="T7" fmla="*/ 2147483647 h 2343"/>
              <a:gd name="T8" fmla="*/ 2147483647 w 4049"/>
              <a:gd name="T9" fmla="*/ 2147483647 h 2343"/>
              <a:gd name="T10" fmla="*/ 2147483647 w 4049"/>
              <a:gd name="T11" fmla="*/ 2147483647 h 2343"/>
              <a:gd name="T12" fmla="*/ 2147483647 w 4049"/>
              <a:gd name="T13" fmla="*/ 2147483647 h 2343"/>
              <a:gd name="T14" fmla="*/ 2147483647 w 4049"/>
              <a:gd name="T15" fmla="*/ 2147483647 h 2343"/>
              <a:gd name="T16" fmla="*/ 2147483647 w 4049"/>
              <a:gd name="T17" fmla="*/ 2147483647 h 2343"/>
              <a:gd name="T18" fmla="*/ 2147483647 w 4049"/>
              <a:gd name="T19" fmla="*/ 2147483647 h 2343"/>
              <a:gd name="T20" fmla="*/ 2147483647 w 4049"/>
              <a:gd name="T21" fmla="*/ 2147483647 h 2343"/>
              <a:gd name="T22" fmla="*/ 2147483647 w 4049"/>
              <a:gd name="T23" fmla="*/ 2147483647 h 2343"/>
              <a:gd name="T24" fmla="*/ 2147483647 w 4049"/>
              <a:gd name="T25" fmla="*/ 2147483647 h 2343"/>
              <a:gd name="T26" fmla="*/ 2147483647 w 4049"/>
              <a:gd name="T27" fmla="*/ 2147483647 h 2343"/>
              <a:gd name="T28" fmla="*/ 2147483647 w 4049"/>
              <a:gd name="T29" fmla="*/ 2147483647 h 2343"/>
              <a:gd name="T30" fmla="*/ 2147483647 w 4049"/>
              <a:gd name="T31" fmla="*/ 2147483647 h 2343"/>
              <a:gd name="T32" fmla="*/ 2147483647 w 4049"/>
              <a:gd name="T33" fmla="*/ 2147483647 h 2343"/>
              <a:gd name="T34" fmla="*/ 2147483647 w 4049"/>
              <a:gd name="T35" fmla="*/ 2147483647 h 2343"/>
              <a:gd name="T36" fmla="*/ 2147483647 w 4049"/>
              <a:gd name="T37" fmla="*/ 2147483647 h 2343"/>
              <a:gd name="T38" fmla="*/ 2147483647 w 4049"/>
              <a:gd name="T39" fmla="*/ 2147483647 h 2343"/>
              <a:gd name="T40" fmla="*/ 2147483647 w 4049"/>
              <a:gd name="T41" fmla="*/ 2147483647 h 2343"/>
              <a:gd name="T42" fmla="*/ 2147483647 w 4049"/>
              <a:gd name="T43" fmla="*/ 2147483647 h 2343"/>
              <a:gd name="T44" fmla="*/ 2147483647 w 4049"/>
              <a:gd name="T45" fmla="*/ 2147483647 h 2343"/>
              <a:gd name="T46" fmla="*/ 2147483647 w 4049"/>
              <a:gd name="T47" fmla="*/ 2147483647 h 2343"/>
              <a:gd name="T48" fmla="*/ 2147483647 w 4049"/>
              <a:gd name="T49" fmla="*/ 2147483647 h 2343"/>
              <a:gd name="T50" fmla="*/ 2147483647 w 4049"/>
              <a:gd name="T51" fmla="*/ 2147483647 h 2343"/>
              <a:gd name="T52" fmla="*/ 2147483647 w 4049"/>
              <a:gd name="T53" fmla="*/ 2147483647 h 2343"/>
              <a:gd name="T54" fmla="*/ 2147483647 w 4049"/>
              <a:gd name="T55" fmla="*/ 2147483647 h 2343"/>
              <a:gd name="T56" fmla="*/ 2147483647 w 4049"/>
              <a:gd name="T57" fmla="*/ 2147483647 h 2343"/>
              <a:gd name="T58" fmla="*/ 2147483647 w 4049"/>
              <a:gd name="T59" fmla="*/ 2147483647 h 2343"/>
              <a:gd name="T60" fmla="*/ 2147483647 w 4049"/>
              <a:gd name="T61" fmla="*/ 2147483647 h 2343"/>
              <a:gd name="T62" fmla="*/ 2147483647 w 4049"/>
              <a:gd name="T63" fmla="*/ 2147483647 h 2343"/>
              <a:gd name="T64" fmla="*/ 2147483647 w 4049"/>
              <a:gd name="T65" fmla="*/ 2147483647 h 2343"/>
              <a:gd name="T66" fmla="*/ 2147483647 w 4049"/>
              <a:gd name="T67" fmla="*/ 2147483647 h 2343"/>
              <a:gd name="T68" fmla="*/ 2147483647 w 4049"/>
              <a:gd name="T69" fmla="*/ 2147483647 h 2343"/>
              <a:gd name="T70" fmla="*/ 2147483647 w 4049"/>
              <a:gd name="T71" fmla="*/ 2147483647 h 2343"/>
              <a:gd name="T72" fmla="*/ 2147483647 w 4049"/>
              <a:gd name="T73" fmla="*/ 2147483647 h 2343"/>
              <a:gd name="T74" fmla="*/ 2147483647 w 4049"/>
              <a:gd name="T75" fmla="*/ 2147483647 h 2343"/>
              <a:gd name="T76" fmla="*/ 2147483647 w 4049"/>
              <a:gd name="T77" fmla="*/ 2147483647 h 2343"/>
              <a:gd name="T78" fmla="*/ 2147483647 w 4049"/>
              <a:gd name="T79" fmla="*/ 2147483647 h 2343"/>
              <a:gd name="T80" fmla="*/ 2147483647 w 4049"/>
              <a:gd name="T81" fmla="*/ 2147483647 h 2343"/>
              <a:gd name="T82" fmla="*/ 2147483647 w 4049"/>
              <a:gd name="T83" fmla="*/ 2147483647 h 2343"/>
              <a:gd name="T84" fmla="*/ 2147483647 w 4049"/>
              <a:gd name="T85" fmla="*/ 2147483647 h 2343"/>
              <a:gd name="T86" fmla="*/ 2147483647 w 4049"/>
              <a:gd name="T87" fmla="*/ 2147483647 h 2343"/>
              <a:gd name="T88" fmla="*/ 2147483647 w 4049"/>
              <a:gd name="T89" fmla="*/ 2147483647 h 2343"/>
              <a:gd name="T90" fmla="*/ 2147483647 w 4049"/>
              <a:gd name="T91" fmla="*/ 2147483647 h 2343"/>
              <a:gd name="T92" fmla="*/ 2147483647 w 4049"/>
              <a:gd name="T93" fmla="*/ 2147483647 h 2343"/>
              <a:gd name="T94" fmla="*/ 2147483647 w 4049"/>
              <a:gd name="T95" fmla="*/ 2147483647 h 2343"/>
              <a:gd name="T96" fmla="*/ 2147483647 w 4049"/>
              <a:gd name="T97" fmla="*/ 2147483647 h 2343"/>
              <a:gd name="T98" fmla="*/ 2147483647 w 4049"/>
              <a:gd name="T99" fmla="*/ 2147483647 h 2343"/>
              <a:gd name="T100" fmla="*/ 2147483647 w 4049"/>
              <a:gd name="T101" fmla="*/ 2147483647 h 2343"/>
              <a:gd name="T102" fmla="*/ 2147483647 w 4049"/>
              <a:gd name="T103" fmla="*/ 2147483647 h 2343"/>
              <a:gd name="T104" fmla="*/ 2147483647 w 4049"/>
              <a:gd name="T105" fmla="*/ 2147483647 h 2343"/>
              <a:gd name="T106" fmla="*/ 2147483647 w 4049"/>
              <a:gd name="T107" fmla="*/ 2147483647 h 2343"/>
              <a:gd name="T108" fmla="*/ 2147483647 w 4049"/>
              <a:gd name="T109" fmla="*/ 2147483647 h 2343"/>
              <a:gd name="T110" fmla="*/ 2147483647 w 4049"/>
              <a:gd name="T111" fmla="*/ 2147483647 h 2343"/>
              <a:gd name="T112" fmla="*/ 2147483647 w 4049"/>
              <a:gd name="T113" fmla="*/ 2147483647 h 2343"/>
              <a:gd name="T114" fmla="*/ 2147483647 w 4049"/>
              <a:gd name="T115" fmla="*/ 2147483647 h 2343"/>
              <a:gd name="T116" fmla="*/ 2147483647 w 4049"/>
              <a:gd name="T117" fmla="*/ 2147483647 h 2343"/>
              <a:gd name="T118" fmla="*/ 2147483647 w 4049"/>
              <a:gd name="T119" fmla="*/ 2147483647 h 2343"/>
              <a:gd name="T120" fmla="*/ 2147483647 w 4049"/>
              <a:gd name="T121" fmla="*/ 2147483647 h 2343"/>
              <a:gd name="T122" fmla="*/ 2147483647 w 4049"/>
              <a:gd name="T123" fmla="*/ 2147483647 h 2343"/>
              <a:gd name="T124" fmla="*/ 2147483647 w 4049"/>
              <a:gd name="T125" fmla="*/ 2147483647 h 2343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4049" h="2343">
                <a:moveTo>
                  <a:pt x="435" y="203"/>
                </a:moveTo>
                <a:lnTo>
                  <a:pt x="485" y="207"/>
                </a:lnTo>
                <a:lnTo>
                  <a:pt x="512" y="179"/>
                </a:lnTo>
                <a:lnTo>
                  <a:pt x="553" y="163"/>
                </a:lnTo>
                <a:lnTo>
                  <a:pt x="585" y="139"/>
                </a:lnTo>
                <a:lnTo>
                  <a:pt x="630" y="114"/>
                </a:lnTo>
                <a:lnTo>
                  <a:pt x="664" y="104"/>
                </a:lnTo>
                <a:lnTo>
                  <a:pt x="707" y="93"/>
                </a:lnTo>
                <a:lnTo>
                  <a:pt x="741" y="93"/>
                </a:lnTo>
                <a:lnTo>
                  <a:pt x="758" y="83"/>
                </a:lnTo>
                <a:lnTo>
                  <a:pt x="796" y="83"/>
                </a:lnTo>
                <a:lnTo>
                  <a:pt x="814" y="66"/>
                </a:lnTo>
                <a:lnTo>
                  <a:pt x="853" y="72"/>
                </a:lnTo>
                <a:lnTo>
                  <a:pt x="892" y="62"/>
                </a:lnTo>
                <a:lnTo>
                  <a:pt x="930" y="66"/>
                </a:lnTo>
                <a:lnTo>
                  <a:pt x="942" y="79"/>
                </a:lnTo>
                <a:lnTo>
                  <a:pt x="930" y="93"/>
                </a:lnTo>
                <a:lnTo>
                  <a:pt x="892" y="83"/>
                </a:lnTo>
                <a:lnTo>
                  <a:pt x="862" y="101"/>
                </a:lnTo>
                <a:lnTo>
                  <a:pt x="841" y="118"/>
                </a:lnTo>
                <a:lnTo>
                  <a:pt x="835" y="144"/>
                </a:lnTo>
                <a:lnTo>
                  <a:pt x="800" y="146"/>
                </a:lnTo>
                <a:lnTo>
                  <a:pt x="758" y="163"/>
                </a:lnTo>
                <a:lnTo>
                  <a:pt x="753" y="199"/>
                </a:lnTo>
                <a:lnTo>
                  <a:pt x="751" y="224"/>
                </a:lnTo>
                <a:lnTo>
                  <a:pt x="741" y="252"/>
                </a:lnTo>
                <a:lnTo>
                  <a:pt x="753" y="271"/>
                </a:lnTo>
                <a:lnTo>
                  <a:pt x="782" y="210"/>
                </a:lnTo>
                <a:lnTo>
                  <a:pt x="800" y="203"/>
                </a:lnTo>
                <a:lnTo>
                  <a:pt x="835" y="172"/>
                </a:lnTo>
                <a:lnTo>
                  <a:pt x="858" y="137"/>
                </a:lnTo>
                <a:lnTo>
                  <a:pt x="907" y="128"/>
                </a:lnTo>
                <a:lnTo>
                  <a:pt x="951" y="108"/>
                </a:lnTo>
                <a:lnTo>
                  <a:pt x="982" y="76"/>
                </a:lnTo>
                <a:lnTo>
                  <a:pt x="1025" y="76"/>
                </a:lnTo>
                <a:lnTo>
                  <a:pt x="1103" y="72"/>
                </a:lnTo>
                <a:lnTo>
                  <a:pt x="1189" y="62"/>
                </a:lnTo>
                <a:lnTo>
                  <a:pt x="1225" y="55"/>
                </a:lnTo>
                <a:lnTo>
                  <a:pt x="1260" y="55"/>
                </a:lnTo>
                <a:lnTo>
                  <a:pt x="1301" y="55"/>
                </a:lnTo>
                <a:lnTo>
                  <a:pt x="1337" y="66"/>
                </a:lnTo>
                <a:lnTo>
                  <a:pt x="1382" y="97"/>
                </a:lnTo>
                <a:lnTo>
                  <a:pt x="1358" y="101"/>
                </a:lnTo>
                <a:lnTo>
                  <a:pt x="1310" y="111"/>
                </a:lnTo>
                <a:lnTo>
                  <a:pt x="1314" y="144"/>
                </a:lnTo>
                <a:lnTo>
                  <a:pt x="1355" y="146"/>
                </a:lnTo>
                <a:lnTo>
                  <a:pt x="1376" y="146"/>
                </a:lnTo>
                <a:lnTo>
                  <a:pt x="1364" y="175"/>
                </a:lnTo>
                <a:lnTo>
                  <a:pt x="1314" y="207"/>
                </a:lnTo>
                <a:lnTo>
                  <a:pt x="1287" y="210"/>
                </a:lnTo>
                <a:lnTo>
                  <a:pt x="1298" y="235"/>
                </a:lnTo>
                <a:lnTo>
                  <a:pt x="1305" y="245"/>
                </a:lnTo>
                <a:lnTo>
                  <a:pt x="1287" y="271"/>
                </a:lnTo>
                <a:lnTo>
                  <a:pt x="1310" y="295"/>
                </a:lnTo>
                <a:lnTo>
                  <a:pt x="1266" y="309"/>
                </a:lnTo>
                <a:lnTo>
                  <a:pt x="1225" y="320"/>
                </a:lnTo>
                <a:lnTo>
                  <a:pt x="1216" y="358"/>
                </a:lnTo>
                <a:lnTo>
                  <a:pt x="1189" y="391"/>
                </a:lnTo>
                <a:lnTo>
                  <a:pt x="1158" y="416"/>
                </a:lnTo>
                <a:lnTo>
                  <a:pt x="1121" y="429"/>
                </a:lnTo>
                <a:lnTo>
                  <a:pt x="1216" y="429"/>
                </a:lnTo>
                <a:lnTo>
                  <a:pt x="1266" y="429"/>
                </a:lnTo>
                <a:lnTo>
                  <a:pt x="1298" y="436"/>
                </a:lnTo>
                <a:lnTo>
                  <a:pt x="1337" y="422"/>
                </a:lnTo>
                <a:lnTo>
                  <a:pt x="1355" y="453"/>
                </a:lnTo>
                <a:lnTo>
                  <a:pt x="1878" y="453"/>
                </a:lnTo>
                <a:lnTo>
                  <a:pt x="1901" y="429"/>
                </a:lnTo>
                <a:lnTo>
                  <a:pt x="1950" y="398"/>
                </a:lnTo>
                <a:lnTo>
                  <a:pt x="1982" y="356"/>
                </a:lnTo>
                <a:lnTo>
                  <a:pt x="2026" y="316"/>
                </a:lnTo>
                <a:lnTo>
                  <a:pt x="2044" y="276"/>
                </a:lnTo>
                <a:lnTo>
                  <a:pt x="2067" y="238"/>
                </a:lnTo>
                <a:lnTo>
                  <a:pt x="2107" y="224"/>
                </a:lnTo>
                <a:lnTo>
                  <a:pt x="2116" y="203"/>
                </a:lnTo>
                <a:lnTo>
                  <a:pt x="2151" y="210"/>
                </a:lnTo>
                <a:lnTo>
                  <a:pt x="2189" y="189"/>
                </a:lnTo>
                <a:lnTo>
                  <a:pt x="2205" y="207"/>
                </a:lnTo>
                <a:lnTo>
                  <a:pt x="2246" y="220"/>
                </a:lnTo>
                <a:lnTo>
                  <a:pt x="2285" y="228"/>
                </a:lnTo>
                <a:lnTo>
                  <a:pt x="2326" y="238"/>
                </a:lnTo>
                <a:lnTo>
                  <a:pt x="2355" y="224"/>
                </a:lnTo>
                <a:lnTo>
                  <a:pt x="2389" y="241"/>
                </a:lnTo>
                <a:lnTo>
                  <a:pt x="2412" y="271"/>
                </a:lnTo>
                <a:lnTo>
                  <a:pt x="2457" y="276"/>
                </a:lnTo>
                <a:lnTo>
                  <a:pt x="2475" y="309"/>
                </a:lnTo>
                <a:lnTo>
                  <a:pt x="2451" y="326"/>
                </a:lnTo>
                <a:lnTo>
                  <a:pt x="2394" y="320"/>
                </a:lnTo>
                <a:lnTo>
                  <a:pt x="2350" y="306"/>
                </a:lnTo>
                <a:lnTo>
                  <a:pt x="2339" y="330"/>
                </a:lnTo>
                <a:lnTo>
                  <a:pt x="2401" y="334"/>
                </a:lnTo>
                <a:lnTo>
                  <a:pt x="2451" y="363"/>
                </a:lnTo>
                <a:lnTo>
                  <a:pt x="2523" y="347"/>
                </a:lnTo>
                <a:lnTo>
                  <a:pt x="2537" y="299"/>
                </a:lnTo>
                <a:lnTo>
                  <a:pt x="2573" y="264"/>
                </a:lnTo>
                <a:lnTo>
                  <a:pt x="2608" y="274"/>
                </a:lnTo>
                <a:lnTo>
                  <a:pt x="2600" y="291"/>
                </a:lnTo>
                <a:lnTo>
                  <a:pt x="2578" y="309"/>
                </a:lnTo>
                <a:lnTo>
                  <a:pt x="2578" y="334"/>
                </a:lnTo>
                <a:lnTo>
                  <a:pt x="2623" y="306"/>
                </a:lnTo>
                <a:lnTo>
                  <a:pt x="2657" y="276"/>
                </a:lnTo>
                <a:lnTo>
                  <a:pt x="2725" y="271"/>
                </a:lnTo>
                <a:lnTo>
                  <a:pt x="2807" y="245"/>
                </a:lnTo>
                <a:lnTo>
                  <a:pt x="2864" y="224"/>
                </a:lnTo>
                <a:lnTo>
                  <a:pt x="2882" y="199"/>
                </a:lnTo>
                <a:lnTo>
                  <a:pt x="2833" y="203"/>
                </a:lnTo>
                <a:lnTo>
                  <a:pt x="2783" y="175"/>
                </a:lnTo>
                <a:lnTo>
                  <a:pt x="2757" y="137"/>
                </a:lnTo>
                <a:lnTo>
                  <a:pt x="2783" y="83"/>
                </a:lnTo>
                <a:lnTo>
                  <a:pt x="2837" y="48"/>
                </a:lnTo>
                <a:lnTo>
                  <a:pt x="2878" y="19"/>
                </a:lnTo>
                <a:lnTo>
                  <a:pt x="2935" y="19"/>
                </a:lnTo>
                <a:lnTo>
                  <a:pt x="2985" y="0"/>
                </a:lnTo>
                <a:lnTo>
                  <a:pt x="2980" y="22"/>
                </a:lnTo>
                <a:lnTo>
                  <a:pt x="2941" y="31"/>
                </a:lnTo>
                <a:lnTo>
                  <a:pt x="2926" y="40"/>
                </a:lnTo>
                <a:lnTo>
                  <a:pt x="2885" y="45"/>
                </a:lnTo>
                <a:lnTo>
                  <a:pt x="2858" y="72"/>
                </a:lnTo>
                <a:lnTo>
                  <a:pt x="2841" y="104"/>
                </a:lnTo>
                <a:lnTo>
                  <a:pt x="2833" y="137"/>
                </a:lnTo>
                <a:lnTo>
                  <a:pt x="2878" y="189"/>
                </a:lnTo>
                <a:lnTo>
                  <a:pt x="2944" y="214"/>
                </a:lnTo>
                <a:lnTo>
                  <a:pt x="2998" y="235"/>
                </a:lnTo>
                <a:lnTo>
                  <a:pt x="3017" y="241"/>
                </a:lnTo>
                <a:lnTo>
                  <a:pt x="3042" y="271"/>
                </a:lnTo>
                <a:lnTo>
                  <a:pt x="3062" y="264"/>
                </a:lnTo>
                <a:lnTo>
                  <a:pt x="3062" y="241"/>
                </a:lnTo>
                <a:lnTo>
                  <a:pt x="3051" y="210"/>
                </a:lnTo>
                <a:lnTo>
                  <a:pt x="3035" y="193"/>
                </a:lnTo>
                <a:lnTo>
                  <a:pt x="3025" y="172"/>
                </a:lnTo>
                <a:lnTo>
                  <a:pt x="3042" y="132"/>
                </a:lnTo>
                <a:lnTo>
                  <a:pt x="3092" y="132"/>
                </a:lnTo>
                <a:lnTo>
                  <a:pt x="3132" y="132"/>
                </a:lnTo>
                <a:lnTo>
                  <a:pt x="3151" y="146"/>
                </a:lnTo>
                <a:lnTo>
                  <a:pt x="3158" y="182"/>
                </a:lnTo>
                <a:lnTo>
                  <a:pt x="3182" y="214"/>
                </a:lnTo>
                <a:lnTo>
                  <a:pt x="3191" y="182"/>
                </a:lnTo>
                <a:lnTo>
                  <a:pt x="3226" y="163"/>
                </a:lnTo>
                <a:lnTo>
                  <a:pt x="3262" y="163"/>
                </a:lnTo>
                <a:lnTo>
                  <a:pt x="3298" y="163"/>
                </a:lnTo>
                <a:lnTo>
                  <a:pt x="3335" y="168"/>
                </a:lnTo>
                <a:lnTo>
                  <a:pt x="3335" y="132"/>
                </a:lnTo>
                <a:lnTo>
                  <a:pt x="3360" y="137"/>
                </a:lnTo>
                <a:lnTo>
                  <a:pt x="3383" y="158"/>
                </a:lnTo>
                <a:lnTo>
                  <a:pt x="3428" y="158"/>
                </a:lnTo>
                <a:lnTo>
                  <a:pt x="3464" y="144"/>
                </a:lnTo>
                <a:lnTo>
                  <a:pt x="3503" y="172"/>
                </a:lnTo>
                <a:lnTo>
                  <a:pt x="3553" y="207"/>
                </a:lnTo>
                <a:lnTo>
                  <a:pt x="3608" y="214"/>
                </a:lnTo>
                <a:lnTo>
                  <a:pt x="3683" y="238"/>
                </a:lnTo>
                <a:lnTo>
                  <a:pt x="3698" y="235"/>
                </a:lnTo>
                <a:lnTo>
                  <a:pt x="3750" y="306"/>
                </a:lnTo>
                <a:lnTo>
                  <a:pt x="3832" y="416"/>
                </a:lnTo>
                <a:lnTo>
                  <a:pt x="3885" y="478"/>
                </a:lnTo>
                <a:lnTo>
                  <a:pt x="3910" y="545"/>
                </a:lnTo>
                <a:lnTo>
                  <a:pt x="3876" y="560"/>
                </a:lnTo>
                <a:lnTo>
                  <a:pt x="3858" y="589"/>
                </a:lnTo>
                <a:lnTo>
                  <a:pt x="3876" y="641"/>
                </a:lnTo>
                <a:lnTo>
                  <a:pt x="3898" y="690"/>
                </a:lnTo>
                <a:lnTo>
                  <a:pt x="3926" y="690"/>
                </a:lnTo>
                <a:lnTo>
                  <a:pt x="3930" y="652"/>
                </a:lnTo>
                <a:lnTo>
                  <a:pt x="3953" y="641"/>
                </a:lnTo>
                <a:lnTo>
                  <a:pt x="3966" y="676"/>
                </a:lnTo>
                <a:lnTo>
                  <a:pt x="3933" y="690"/>
                </a:lnTo>
                <a:lnTo>
                  <a:pt x="3987" y="729"/>
                </a:lnTo>
                <a:lnTo>
                  <a:pt x="3948" y="768"/>
                </a:lnTo>
                <a:lnTo>
                  <a:pt x="3939" y="794"/>
                </a:lnTo>
                <a:lnTo>
                  <a:pt x="4005" y="803"/>
                </a:lnTo>
                <a:lnTo>
                  <a:pt x="3978" y="835"/>
                </a:lnTo>
                <a:lnTo>
                  <a:pt x="3942" y="846"/>
                </a:lnTo>
                <a:lnTo>
                  <a:pt x="3942" y="895"/>
                </a:lnTo>
                <a:lnTo>
                  <a:pt x="3978" y="938"/>
                </a:lnTo>
                <a:lnTo>
                  <a:pt x="3942" y="949"/>
                </a:lnTo>
                <a:lnTo>
                  <a:pt x="3885" y="935"/>
                </a:lnTo>
                <a:lnTo>
                  <a:pt x="3908" y="909"/>
                </a:lnTo>
                <a:lnTo>
                  <a:pt x="3948" y="909"/>
                </a:lnTo>
                <a:lnTo>
                  <a:pt x="3948" y="860"/>
                </a:lnTo>
                <a:lnTo>
                  <a:pt x="3903" y="874"/>
                </a:lnTo>
                <a:lnTo>
                  <a:pt x="3898" y="833"/>
                </a:lnTo>
                <a:lnTo>
                  <a:pt x="3939" y="803"/>
                </a:lnTo>
                <a:lnTo>
                  <a:pt x="3948" y="775"/>
                </a:lnTo>
                <a:lnTo>
                  <a:pt x="3930" y="733"/>
                </a:lnTo>
                <a:lnTo>
                  <a:pt x="3926" y="688"/>
                </a:lnTo>
                <a:lnTo>
                  <a:pt x="3894" y="707"/>
                </a:lnTo>
                <a:lnTo>
                  <a:pt x="3864" y="743"/>
                </a:lnTo>
                <a:lnTo>
                  <a:pt x="3814" y="775"/>
                </a:lnTo>
                <a:lnTo>
                  <a:pt x="3832" y="822"/>
                </a:lnTo>
                <a:lnTo>
                  <a:pt x="3826" y="860"/>
                </a:lnTo>
                <a:lnTo>
                  <a:pt x="3826" y="885"/>
                </a:lnTo>
                <a:lnTo>
                  <a:pt x="3850" y="921"/>
                </a:lnTo>
                <a:lnTo>
                  <a:pt x="3832" y="931"/>
                </a:lnTo>
                <a:lnTo>
                  <a:pt x="3782" y="891"/>
                </a:lnTo>
                <a:lnTo>
                  <a:pt x="3750" y="846"/>
                </a:lnTo>
                <a:lnTo>
                  <a:pt x="3737" y="815"/>
                </a:lnTo>
                <a:lnTo>
                  <a:pt x="3710" y="798"/>
                </a:lnTo>
                <a:lnTo>
                  <a:pt x="3675" y="822"/>
                </a:lnTo>
                <a:lnTo>
                  <a:pt x="3653" y="853"/>
                </a:lnTo>
                <a:lnTo>
                  <a:pt x="3701" y="891"/>
                </a:lnTo>
                <a:lnTo>
                  <a:pt x="3728" y="931"/>
                </a:lnTo>
                <a:lnTo>
                  <a:pt x="3737" y="983"/>
                </a:lnTo>
                <a:lnTo>
                  <a:pt x="3732" y="1031"/>
                </a:lnTo>
                <a:lnTo>
                  <a:pt x="3732" y="1076"/>
                </a:lnTo>
                <a:lnTo>
                  <a:pt x="3755" y="1044"/>
                </a:lnTo>
                <a:lnTo>
                  <a:pt x="3796" y="1048"/>
                </a:lnTo>
                <a:lnTo>
                  <a:pt x="3808" y="1079"/>
                </a:lnTo>
                <a:lnTo>
                  <a:pt x="3776" y="1114"/>
                </a:lnTo>
                <a:lnTo>
                  <a:pt x="3742" y="1111"/>
                </a:lnTo>
                <a:lnTo>
                  <a:pt x="3737" y="1140"/>
                </a:lnTo>
                <a:lnTo>
                  <a:pt x="3764" y="1161"/>
                </a:lnTo>
                <a:lnTo>
                  <a:pt x="3750" y="1196"/>
                </a:lnTo>
                <a:lnTo>
                  <a:pt x="3791" y="1227"/>
                </a:lnTo>
                <a:lnTo>
                  <a:pt x="3764" y="1251"/>
                </a:lnTo>
                <a:lnTo>
                  <a:pt x="3805" y="1285"/>
                </a:lnTo>
                <a:lnTo>
                  <a:pt x="3776" y="1316"/>
                </a:lnTo>
                <a:lnTo>
                  <a:pt x="3821" y="1298"/>
                </a:lnTo>
                <a:lnTo>
                  <a:pt x="3808" y="1330"/>
                </a:lnTo>
                <a:lnTo>
                  <a:pt x="3889" y="1316"/>
                </a:lnTo>
                <a:lnTo>
                  <a:pt x="3864" y="1356"/>
                </a:lnTo>
                <a:lnTo>
                  <a:pt x="3808" y="1330"/>
                </a:lnTo>
                <a:lnTo>
                  <a:pt x="3805" y="1373"/>
                </a:lnTo>
                <a:lnTo>
                  <a:pt x="3885" y="1369"/>
                </a:lnTo>
                <a:lnTo>
                  <a:pt x="3850" y="1412"/>
                </a:lnTo>
                <a:lnTo>
                  <a:pt x="3796" y="1366"/>
                </a:lnTo>
                <a:lnTo>
                  <a:pt x="3826" y="1434"/>
                </a:lnTo>
                <a:lnTo>
                  <a:pt x="3889" y="1475"/>
                </a:lnTo>
                <a:lnTo>
                  <a:pt x="3832" y="1475"/>
                </a:lnTo>
                <a:lnTo>
                  <a:pt x="3796" y="1373"/>
                </a:lnTo>
                <a:lnTo>
                  <a:pt x="3808" y="1302"/>
                </a:lnTo>
                <a:lnTo>
                  <a:pt x="3764" y="1306"/>
                </a:lnTo>
                <a:lnTo>
                  <a:pt x="3732" y="1267"/>
                </a:lnTo>
                <a:lnTo>
                  <a:pt x="3764" y="1250"/>
                </a:lnTo>
                <a:lnTo>
                  <a:pt x="3764" y="1210"/>
                </a:lnTo>
                <a:lnTo>
                  <a:pt x="3742" y="1123"/>
                </a:lnTo>
                <a:lnTo>
                  <a:pt x="3737" y="1065"/>
                </a:lnTo>
                <a:lnTo>
                  <a:pt x="3728" y="1027"/>
                </a:lnTo>
                <a:lnTo>
                  <a:pt x="3687" y="1076"/>
                </a:lnTo>
                <a:lnTo>
                  <a:pt x="3616" y="1089"/>
                </a:lnTo>
                <a:lnTo>
                  <a:pt x="3580" y="1124"/>
                </a:lnTo>
                <a:lnTo>
                  <a:pt x="3592" y="1171"/>
                </a:lnTo>
                <a:lnTo>
                  <a:pt x="3567" y="1196"/>
                </a:lnTo>
                <a:lnTo>
                  <a:pt x="3526" y="1189"/>
                </a:lnTo>
                <a:lnTo>
                  <a:pt x="3564" y="1150"/>
                </a:lnTo>
                <a:lnTo>
                  <a:pt x="3535" y="1133"/>
                </a:lnTo>
                <a:lnTo>
                  <a:pt x="3496" y="1154"/>
                </a:lnTo>
                <a:lnTo>
                  <a:pt x="3496" y="1193"/>
                </a:lnTo>
                <a:lnTo>
                  <a:pt x="3564" y="1250"/>
                </a:lnTo>
                <a:lnTo>
                  <a:pt x="3580" y="1288"/>
                </a:lnTo>
                <a:lnTo>
                  <a:pt x="3532" y="1342"/>
                </a:lnTo>
                <a:lnTo>
                  <a:pt x="3532" y="1469"/>
                </a:lnTo>
                <a:lnTo>
                  <a:pt x="3532" y="1521"/>
                </a:lnTo>
                <a:lnTo>
                  <a:pt x="3541" y="1552"/>
                </a:lnTo>
                <a:lnTo>
                  <a:pt x="3612" y="1545"/>
                </a:lnTo>
                <a:lnTo>
                  <a:pt x="3660" y="1557"/>
                </a:lnTo>
                <a:lnTo>
                  <a:pt x="3698" y="1506"/>
                </a:lnTo>
                <a:lnTo>
                  <a:pt x="3737" y="1506"/>
                </a:lnTo>
                <a:lnTo>
                  <a:pt x="3725" y="1535"/>
                </a:lnTo>
                <a:lnTo>
                  <a:pt x="3764" y="1571"/>
                </a:lnTo>
                <a:lnTo>
                  <a:pt x="3821" y="1581"/>
                </a:lnTo>
                <a:lnTo>
                  <a:pt x="3814" y="1545"/>
                </a:lnTo>
                <a:lnTo>
                  <a:pt x="3942" y="1545"/>
                </a:lnTo>
                <a:lnTo>
                  <a:pt x="3898" y="1561"/>
                </a:lnTo>
                <a:lnTo>
                  <a:pt x="3894" y="1588"/>
                </a:lnTo>
                <a:lnTo>
                  <a:pt x="3953" y="1602"/>
                </a:lnTo>
                <a:lnTo>
                  <a:pt x="4010" y="1616"/>
                </a:lnTo>
                <a:lnTo>
                  <a:pt x="4037" y="1566"/>
                </a:lnTo>
                <a:lnTo>
                  <a:pt x="4048" y="1535"/>
                </a:lnTo>
                <a:lnTo>
                  <a:pt x="4005" y="1542"/>
                </a:lnTo>
                <a:lnTo>
                  <a:pt x="3966" y="1524"/>
                </a:lnTo>
                <a:lnTo>
                  <a:pt x="3942" y="1514"/>
                </a:lnTo>
                <a:lnTo>
                  <a:pt x="3930" y="1557"/>
                </a:lnTo>
                <a:lnTo>
                  <a:pt x="3930" y="1552"/>
                </a:lnTo>
                <a:lnTo>
                  <a:pt x="3805" y="1552"/>
                </a:lnTo>
                <a:lnTo>
                  <a:pt x="3776" y="1504"/>
                </a:lnTo>
                <a:lnTo>
                  <a:pt x="3742" y="1510"/>
                </a:lnTo>
                <a:lnTo>
                  <a:pt x="3701" y="1506"/>
                </a:lnTo>
                <a:lnTo>
                  <a:pt x="3687" y="1451"/>
                </a:lnTo>
                <a:lnTo>
                  <a:pt x="3666" y="1425"/>
                </a:lnTo>
                <a:lnTo>
                  <a:pt x="3705" y="1404"/>
                </a:lnTo>
                <a:lnTo>
                  <a:pt x="3705" y="1373"/>
                </a:lnTo>
                <a:lnTo>
                  <a:pt x="3648" y="1394"/>
                </a:lnTo>
                <a:lnTo>
                  <a:pt x="3608" y="1415"/>
                </a:lnTo>
                <a:lnTo>
                  <a:pt x="3580" y="1460"/>
                </a:lnTo>
                <a:lnTo>
                  <a:pt x="3532" y="1460"/>
                </a:lnTo>
                <a:lnTo>
                  <a:pt x="3532" y="1362"/>
                </a:lnTo>
                <a:lnTo>
                  <a:pt x="3500" y="1377"/>
                </a:lnTo>
                <a:lnTo>
                  <a:pt x="3464" y="1338"/>
                </a:lnTo>
                <a:lnTo>
                  <a:pt x="3425" y="1291"/>
                </a:lnTo>
                <a:lnTo>
                  <a:pt x="3366" y="1306"/>
                </a:lnTo>
                <a:lnTo>
                  <a:pt x="3360" y="1343"/>
                </a:lnTo>
                <a:lnTo>
                  <a:pt x="3387" y="1401"/>
                </a:lnTo>
                <a:lnTo>
                  <a:pt x="3387" y="1443"/>
                </a:lnTo>
                <a:lnTo>
                  <a:pt x="3428" y="1489"/>
                </a:lnTo>
                <a:lnTo>
                  <a:pt x="3451" y="1510"/>
                </a:lnTo>
                <a:lnTo>
                  <a:pt x="3407" y="1510"/>
                </a:lnTo>
                <a:lnTo>
                  <a:pt x="3375" y="1489"/>
                </a:lnTo>
                <a:lnTo>
                  <a:pt x="3351" y="1514"/>
                </a:lnTo>
                <a:lnTo>
                  <a:pt x="3414" y="1575"/>
                </a:lnTo>
                <a:lnTo>
                  <a:pt x="3464" y="1613"/>
                </a:lnTo>
                <a:lnTo>
                  <a:pt x="3508" y="1606"/>
                </a:lnTo>
                <a:lnTo>
                  <a:pt x="3564" y="1620"/>
                </a:lnTo>
                <a:lnTo>
                  <a:pt x="3630" y="1620"/>
                </a:lnTo>
                <a:lnTo>
                  <a:pt x="3687" y="1613"/>
                </a:lnTo>
                <a:lnTo>
                  <a:pt x="3742" y="1631"/>
                </a:lnTo>
                <a:lnTo>
                  <a:pt x="3728" y="1646"/>
                </a:lnTo>
                <a:lnTo>
                  <a:pt x="3666" y="1627"/>
                </a:lnTo>
                <a:lnTo>
                  <a:pt x="3666" y="1712"/>
                </a:lnTo>
                <a:lnTo>
                  <a:pt x="3710" y="1712"/>
                </a:lnTo>
                <a:lnTo>
                  <a:pt x="3737" y="1702"/>
                </a:lnTo>
                <a:lnTo>
                  <a:pt x="3742" y="1679"/>
                </a:lnTo>
                <a:lnTo>
                  <a:pt x="3796" y="1684"/>
                </a:lnTo>
                <a:lnTo>
                  <a:pt x="3858" y="1662"/>
                </a:lnTo>
                <a:lnTo>
                  <a:pt x="3853" y="1698"/>
                </a:lnTo>
                <a:lnTo>
                  <a:pt x="3876" y="1726"/>
                </a:lnTo>
                <a:lnTo>
                  <a:pt x="3908" y="1747"/>
                </a:lnTo>
                <a:lnTo>
                  <a:pt x="3942" y="1726"/>
                </a:lnTo>
                <a:lnTo>
                  <a:pt x="3939" y="1688"/>
                </a:lnTo>
                <a:lnTo>
                  <a:pt x="3942" y="1651"/>
                </a:lnTo>
                <a:lnTo>
                  <a:pt x="3966" y="1688"/>
                </a:lnTo>
                <a:lnTo>
                  <a:pt x="3978" y="1729"/>
                </a:lnTo>
                <a:lnTo>
                  <a:pt x="3930" y="1821"/>
                </a:lnTo>
                <a:lnTo>
                  <a:pt x="3876" y="1906"/>
                </a:lnTo>
                <a:lnTo>
                  <a:pt x="3826" y="1987"/>
                </a:lnTo>
                <a:lnTo>
                  <a:pt x="3764" y="2079"/>
                </a:lnTo>
                <a:lnTo>
                  <a:pt x="3725" y="2051"/>
                </a:lnTo>
                <a:lnTo>
                  <a:pt x="3666" y="2072"/>
                </a:lnTo>
                <a:lnTo>
                  <a:pt x="3648" y="2100"/>
                </a:lnTo>
                <a:lnTo>
                  <a:pt x="3608" y="2122"/>
                </a:lnTo>
                <a:lnTo>
                  <a:pt x="3535" y="2132"/>
                </a:lnTo>
                <a:lnTo>
                  <a:pt x="3491" y="2129"/>
                </a:lnTo>
                <a:lnTo>
                  <a:pt x="3503" y="2075"/>
                </a:lnTo>
                <a:lnTo>
                  <a:pt x="3500" y="2037"/>
                </a:lnTo>
                <a:lnTo>
                  <a:pt x="3532" y="2004"/>
                </a:lnTo>
                <a:lnTo>
                  <a:pt x="3526" y="1978"/>
                </a:lnTo>
                <a:lnTo>
                  <a:pt x="3473" y="1952"/>
                </a:lnTo>
                <a:lnTo>
                  <a:pt x="3482" y="1906"/>
                </a:lnTo>
                <a:lnTo>
                  <a:pt x="3496" y="1856"/>
                </a:lnTo>
                <a:lnTo>
                  <a:pt x="3544" y="1815"/>
                </a:lnTo>
                <a:lnTo>
                  <a:pt x="3612" y="1811"/>
                </a:lnTo>
                <a:lnTo>
                  <a:pt x="3625" y="1778"/>
                </a:lnTo>
                <a:lnTo>
                  <a:pt x="3608" y="1729"/>
                </a:lnTo>
                <a:lnTo>
                  <a:pt x="3648" y="1715"/>
                </a:lnTo>
                <a:lnTo>
                  <a:pt x="3666" y="1712"/>
                </a:lnTo>
                <a:lnTo>
                  <a:pt x="3666" y="1631"/>
                </a:lnTo>
                <a:lnTo>
                  <a:pt x="3612" y="1637"/>
                </a:lnTo>
                <a:lnTo>
                  <a:pt x="3564" y="1655"/>
                </a:lnTo>
                <a:lnTo>
                  <a:pt x="3514" y="1631"/>
                </a:lnTo>
                <a:lnTo>
                  <a:pt x="3458" y="1631"/>
                </a:lnTo>
                <a:lnTo>
                  <a:pt x="3392" y="1613"/>
                </a:lnTo>
                <a:lnTo>
                  <a:pt x="3351" y="1575"/>
                </a:lnTo>
                <a:lnTo>
                  <a:pt x="3330" y="1540"/>
                </a:lnTo>
                <a:lnTo>
                  <a:pt x="3292" y="1506"/>
                </a:lnTo>
                <a:lnTo>
                  <a:pt x="3330" y="1500"/>
                </a:lnTo>
                <a:lnTo>
                  <a:pt x="3351" y="1510"/>
                </a:lnTo>
                <a:lnTo>
                  <a:pt x="3380" y="1483"/>
                </a:lnTo>
                <a:lnTo>
                  <a:pt x="3366" y="1439"/>
                </a:lnTo>
                <a:lnTo>
                  <a:pt x="3330" y="1435"/>
                </a:lnTo>
                <a:lnTo>
                  <a:pt x="3307" y="1387"/>
                </a:lnTo>
                <a:lnTo>
                  <a:pt x="3325" y="1338"/>
                </a:lnTo>
                <a:lnTo>
                  <a:pt x="3351" y="1298"/>
                </a:lnTo>
                <a:lnTo>
                  <a:pt x="3342" y="1250"/>
                </a:lnTo>
                <a:lnTo>
                  <a:pt x="3325" y="1246"/>
                </a:lnTo>
                <a:lnTo>
                  <a:pt x="3292" y="1270"/>
                </a:lnTo>
                <a:lnTo>
                  <a:pt x="3291" y="1298"/>
                </a:lnTo>
                <a:lnTo>
                  <a:pt x="3253" y="1250"/>
                </a:lnTo>
                <a:lnTo>
                  <a:pt x="3201" y="1215"/>
                </a:lnTo>
                <a:lnTo>
                  <a:pt x="3158" y="1216"/>
                </a:lnTo>
                <a:lnTo>
                  <a:pt x="3125" y="1267"/>
                </a:lnTo>
                <a:lnTo>
                  <a:pt x="3069" y="1291"/>
                </a:lnTo>
                <a:lnTo>
                  <a:pt x="3069" y="1323"/>
                </a:lnTo>
                <a:lnTo>
                  <a:pt x="3087" y="1362"/>
                </a:lnTo>
                <a:lnTo>
                  <a:pt x="3083" y="1397"/>
                </a:lnTo>
                <a:lnTo>
                  <a:pt x="3042" y="1394"/>
                </a:lnTo>
                <a:lnTo>
                  <a:pt x="3012" y="1343"/>
                </a:lnTo>
                <a:lnTo>
                  <a:pt x="2967" y="1298"/>
                </a:lnTo>
                <a:lnTo>
                  <a:pt x="2917" y="1267"/>
                </a:lnTo>
                <a:lnTo>
                  <a:pt x="2882" y="1215"/>
                </a:lnTo>
                <a:lnTo>
                  <a:pt x="2846" y="1193"/>
                </a:lnTo>
                <a:lnTo>
                  <a:pt x="2778" y="1193"/>
                </a:lnTo>
                <a:lnTo>
                  <a:pt x="2725" y="1193"/>
                </a:lnTo>
                <a:lnTo>
                  <a:pt x="2689" y="1216"/>
                </a:lnTo>
                <a:lnTo>
                  <a:pt x="2653" y="1181"/>
                </a:lnTo>
                <a:lnTo>
                  <a:pt x="2612" y="1158"/>
                </a:lnTo>
                <a:lnTo>
                  <a:pt x="2560" y="1123"/>
                </a:lnTo>
                <a:lnTo>
                  <a:pt x="2600" y="1181"/>
                </a:lnTo>
                <a:lnTo>
                  <a:pt x="2657" y="1196"/>
                </a:lnTo>
                <a:lnTo>
                  <a:pt x="2698" y="1250"/>
                </a:lnTo>
                <a:lnTo>
                  <a:pt x="2685" y="1291"/>
                </a:lnTo>
                <a:lnTo>
                  <a:pt x="2644" y="1316"/>
                </a:lnTo>
                <a:lnTo>
                  <a:pt x="2582" y="1323"/>
                </a:lnTo>
                <a:lnTo>
                  <a:pt x="2533" y="1342"/>
                </a:lnTo>
                <a:lnTo>
                  <a:pt x="2496" y="1378"/>
                </a:lnTo>
                <a:lnTo>
                  <a:pt x="2475" y="1404"/>
                </a:lnTo>
                <a:lnTo>
                  <a:pt x="2457" y="1356"/>
                </a:lnTo>
                <a:lnTo>
                  <a:pt x="2430" y="1291"/>
                </a:lnTo>
                <a:lnTo>
                  <a:pt x="2389" y="1256"/>
                </a:lnTo>
                <a:lnTo>
                  <a:pt x="2389" y="1216"/>
                </a:lnTo>
                <a:lnTo>
                  <a:pt x="2355" y="1220"/>
                </a:lnTo>
                <a:lnTo>
                  <a:pt x="2362" y="1285"/>
                </a:lnTo>
                <a:lnTo>
                  <a:pt x="2400" y="1338"/>
                </a:lnTo>
                <a:lnTo>
                  <a:pt x="2400" y="1377"/>
                </a:lnTo>
                <a:lnTo>
                  <a:pt x="2451" y="1401"/>
                </a:lnTo>
                <a:lnTo>
                  <a:pt x="2475" y="1434"/>
                </a:lnTo>
                <a:lnTo>
                  <a:pt x="2528" y="1415"/>
                </a:lnTo>
                <a:lnTo>
                  <a:pt x="2573" y="1412"/>
                </a:lnTo>
                <a:lnTo>
                  <a:pt x="2630" y="1394"/>
                </a:lnTo>
                <a:lnTo>
                  <a:pt x="2605" y="1448"/>
                </a:lnTo>
                <a:lnTo>
                  <a:pt x="2560" y="1521"/>
                </a:lnTo>
                <a:lnTo>
                  <a:pt x="2528" y="1566"/>
                </a:lnTo>
                <a:lnTo>
                  <a:pt x="2483" y="1606"/>
                </a:lnTo>
                <a:lnTo>
                  <a:pt x="2457" y="1646"/>
                </a:lnTo>
                <a:lnTo>
                  <a:pt x="2446" y="1726"/>
                </a:lnTo>
                <a:lnTo>
                  <a:pt x="2439" y="1785"/>
                </a:lnTo>
                <a:lnTo>
                  <a:pt x="2444" y="1839"/>
                </a:lnTo>
                <a:lnTo>
                  <a:pt x="2451" y="1891"/>
                </a:lnTo>
                <a:lnTo>
                  <a:pt x="2451" y="1906"/>
                </a:lnTo>
                <a:lnTo>
                  <a:pt x="2496" y="1903"/>
                </a:lnTo>
                <a:lnTo>
                  <a:pt x="2501" y="1856"/>
                </a:lnTo>
                <a:lnTo>
                  <a:pt x="2551" y="1811"/>
                </a:lnTo>
                <a:lnTo>
                  <a:pt x="2600" y="1785"/>
                </a:lnTo>
                <a:lnTo>
                  <a:pt x="2608" y="1835"/>
                </a:lnTo>
                <a:lnTo>
                  <a:pt x="2605" y="1881"/>
                </a:lnTo>
                <a:lnTo>
                  <a:pt x="2578" y="1906"/>
                </a:lnTo>
                <a:lnTo>
                  <a:pt x="2582" y="1935"/>
                </a:lnTo>
                <a:lnTo>
                  <a:pt x="2564" y="1995"/>
                </a:lnTo>
                <a:lnTo>
                  <a:pt x="2555" y="2027"/>
                </a:lnTo>
                <a:lnTo>
                  <a:pt x="2523" y="2037"/>
                </a:lnTo>
                <a:lnTo>
                  <a:pt x="2489" y="2004"/>
                </a:lnTo>
                <a:lnTo>
                  <a:pt x="2501" y="1956"/>
                </a:lnTo>
                <a:lnTo>
                  <a:pt x="2514" y="1938"/>
                </a:lnTo>
                <a:lnTo>
                  <a:pt x="2492" y="1906"/>
                </a:lnTo>
                <a:lnTo>
                  <a:pt x="2446" y="1910"/>
                </a:lnTo>
                <a:lnTo>
                  <a:pt x="2433" y="1952"/>
                </a:lnTo>
                <a:lnTo>
                  <a:pt x="2371" y="1978"/>
                </a:lnTo>
                <a:lnTo>
                  <a:pt x="2332" y="2004"/>
                </a:lnTo>
                <a:lnTo>
                  <a:pt x="2335" y="2051"/>
                </a:lnTo>
                <a:lnTo>
                  <a:pt x="2332" y="2110"/>
                </a:lnTo>
                <a:lnTo>
                  <a:pt x="2312" y="2167"/>
                </a:lnTo>
                <a:lnTo>
                  <a:pt x="2228" y="2235"/>
                </a:lnTo>
                <a:lnTo>
                  <a:pt x="2189" y="2238"/>
                </a:lnTo>
                <a:lnTo>
                  <a:pt x="2157" y="2197"/>
                </a:lnTo>
                <a:lnTo>
                  <a:pt x="2107" y="2167"/>
                </a:lnTo>
                <a:lnTo>
                  <a:pt x="2080" y="2154"/>
                </a:lnTo>
                <a:lnTo>
                  <a:pt x="2032" y="2072"/>
                </a:lnTo>
                <a:lnTo>
                  <a:pt x="1987" y="2030"/>
                </a:lnTo>
                <a:lnTo>
                  <a:pt x="1950" y="1987"/>
                </a:lnTo>
                <a:lnTo>
                  <a:pt x="1932" y="1948"/>
                </a:lnTo>
                <a:lnTo>
                  <a:pt x="1928" y="1891"/>
                </a:lnTo>
                <a:lnTo>
                  <a:pt x="1887" y="1856"/>
                </a:lnTo>
                <a:lnTo>
                  <a:pt x="1875" y="1821"/>
                </a:lnTo>
                <a:lnTo>
                  <a:pt x="1901" y="1776"/>
                </a:lnTo>
                <a:lnTo>
                  <a:pt x="1901" y="1733"/>
                </a:lnTo>
                <a:lnTo>
                  <a:pt x="1860" y="1712"/>
                </a:lnTo>
                <a:lnTo>
                  <a:pt x="1798" y="1702"/>
                </a:lnTo>
                <a:lnTo>
                  <a:pt x="1750" y="1688"/>
                </a:lnTo>
                <a:lnTo>
                  <a:pt x="1721" y="1702"/>
                </a:lnTo>
                <a:lnTo>
                  <a:pt x="1676" y="1712"/>
                </a:lnTo>
                <a:lnTo>
                  <a:pt x="1637" y="1688"/>
                </a:lnTo>
                <a:lnTo>
                  <a:pt x="1600" y="1658"/>
                </a:lnTo>
                <a:lnTo>
                  <a:pt x="1553" y="1651"/>
                </a:lnTo>
                <a:lnTo>
                  <a:pt x="1503" y="1631"/>
                </a:lnTo>
                <a:lnTo>
                  <a:pt x="1458" y="1602"/>
                </a:lnTo>
                <a:lnTo>
                  <a:pt x="1444" y="1535"/>
                </a:lnTo>
                <a:lnTo>
                  <a:pt x="1439" y="1489"/>
                </a:lnTo>
                <a:lnTo>
                  <a:pt x="1480" y="1460"/>
                </a:lnTo>
                <a:lnTo>
                  <a:pt x="1476" y="1429"/>
                </a:lnTo>
                <a:lnTo>
                  <a:pt x="1462" y="1373"/>
                </a:lnTo>
                <a:lnTo>
                  <a:pt x="1466" y="1321"/>
                </a:lnTo>
                <a:lnTo>
                  <a:pt x="1458" y="1270"/>
                </a:lnTo>
                <a:lnTo>
                  <a:pt x="1503" y="1227"/>
                </a:lnTo>
                <a:lnTo>
                  <a:pt x="1539" y="1203"/>
                </a:lnTo>
                <a:lnTo>
                  <a:pt x="1578" y="1196"/>
                </a:lnTo>
                <a:lnTo>
                  <a:pt x="1566" y="1158"/>
                </a:lnTo>
                <a:lnTo>
                  <a:pt x="1592" y="1123"/>
                </a:lnTo>
                <a:lnTo>
                  <a:pt x="1632" y="1100"/>
                </a:lnTo>
                <a:lnTo>
                  <a:pt x="1682" y="1119"/>
                </a:lnTo>
                <a:lnTo>
                  <a:pt x="1744" y="1133"/>
                </a:lnTo>
                <a:lnTo>
                  <a:pt x="1807" y="1123"/>
                </a:lnTo>
                <a:lnTo>
                  <a:pt x="1866" y="1123"/>
                </a:lnTo>
                <a:lnTo>
                  <a:pt x="1892" y="1124"/>
                </a:lnTo>
                <a:lnTo>
                  <a:pt x="1905" y="1171"/>
                </a:lnTo>
                <a:lnTo>
                  <a:pt x="1960" y="1179"/>
                </a:lnTo>
                <a:lnTo>
                  <a:pt x="2012" y="1193"/>
                </a:lnTo>
                <a:lnTo>
                  <a:pt x="2044" y="1189"/>
                </a:lnTo>
                <a:lnTo>
                  <a:pt x="2067" y="1161"/>
                </a:lnTo>
                <a:lnTo>
                  <a:pt x="2083" y="1140"/>
                </a:lnTo>
                <a:lnTo>
                  <a:pt x="2133" y="1150"/>
                </a:lnTo>
                <a:lnTo>
                  <a:pt x="2192" y="1171"/>
                </a:lnTo>
                <a:lnTo>
                  <a:pt x="2255" y="1179"/>
                </a:lnTo>
                <a:lnTo>
                  <a:pt x="2300" y="1181"/>
                </a:lnTo>
                <a:lnTo>
                  <a:pt x="2355" y="1179"/>
                </a:lnTo>
                <a:lnTo>
                  <a:pt x="2389" y="1150"/>
                </a:lnTo>
                <a:lnTo>
                  <a:pt x="2407" y="1111"/>
                </a:lnTo>
                <a:lnTo>
                  <a:pt x="2430" y="1079"/>
                </a:lnTo>
                <a:lnTo>
                  <a:pt x="2407" y="1069"/>
                </a:lnTo>
                <a:lnTo>
                  <a:pt x="2380" y="1044"/>
                </a:lnTo>
                <a:lnTo>
                  <a:pt x="2350" y="1052"/>
                </a:lnTo>
                <a:lnTo>
                  <a:pt x="2291" y="1052"/>
                </a:lnTo>
                <a:lnTo>
                  <a:pt x="2250" y="1037"/>
                </a:lnTo>
                <a:lnTo>
                  <a:pt x="2246" y="1001"/>
                </a:lnTo>
                <a:lnTo>
                  <a:pt x="2228" y="991"/>
                </a:lnTo>
                <a:lnTo>
                  <a:pt x="2205" y="1001"/>
                </a:lnTo>
                <a:lnTo>
                  <a:pt x="2216" y="1037"/>
                </a:lnTo>
                <a:lnTo>
                  <a:pt x="2196" y="1065"/>
                </a:lnTo>
                <a:lnTo>
                  <a:pt x="2151" y="1062"/>
                </a:lnTo>
                <a:lnTo>
                  <a:pt x="2128" y="1034"/>
                </a:lnTo>
                <a:lnTo>
                  <a:pt x="2116" y="997"/>
                </a:lnTo>
                <a:lnTo>
                  <a:pt x="2116" y="956"/>
                </a:lnTo>
                <a:lnTo>
                  <a:pt x="2089" y="938"/>
                </a:lnTo>
                <a:lnTo>
                  <a:pt x="2076" y="966"/>
                </a:lnTo>
                <a:lnTo>
                  <a:pt x="2080" y="1001"/>
                </a:lnTo>
                <a:lnTo>
                  <a:pt x="2098" y="1031"/>
                </a:lnTo>
                <a:lnTo>
                  <a:pt x="2128" y="1054"/>
                </a:lnTo>
                <a:lnTo>
                  <a:pt x="2098" y="1087"/>
                </a:lnTo>
                <a:lnTo>
                  <a:pt x="2067" y="1107"/>
                </a:lnTo>
                <a:lnTo>
                  <a:pt x="2026" y="1100"/>
                </a:lnTo>
                <a:lnTo>
                  <a:pt x="2026" y="1124"/>
                </a:lnTo>
                <a:lnTo>
                  <a:pt x="1994" y="1145"/>
                </a:lnTo>
                <a:lnTo>
                  <a:pt x="1955" y="1107"/>
                </a:lnTo>
                <a:lnTo>
                  <a:pt x="1960" y="1083"/>
                </a:lnTo>
                <a:lnTo>
                  <a:pt x="2008" y="1100"/>
                </a:lnTo>
                <a:lnTo>
                  <a:pt x="2039" y="1100"/>
                </a:lnTo>
                <a:lnTo>
                  <a:pt x="2080" y="1076"/>
                </a:lnTo>
                <a:lnTo>
                  <a:pt x="2067" y="1037"/>
                </a:lnTo>
                <a:lnTo>
                  <a:pt x="2032" y="1013"/>
                </a:lnTo>
                <a:lnTo>
                  <a:pt x="1994" y="991"/>
                </a:lnTo>
                <a:lnTo>
                  <a:pt x="1955" y="960"/>
                </a:lnTo>
                <a:lnTo>
                  <a:pt x="1910" y="926"/>
                </a:lnTo>
                <a:lnTo>
                  <a:pt x="1910" y="966"/>
                </a:lnTo>
                <a:lnTo>
                  <a:pt x="1942" y="996"/>
                </a:lnTo>
                <a:lnTo>
                  <a:pt x="1932" y="1037"/>
                </a:lnTo>
                <a:lnTo>
                  <a:pt x="1932" y="1076"/>
                </a:lnTo>
                <a:lnTo>
                  <a:pt x="1887" y="1048"/>
                </a:lnTo>
                <a:lnTo>
                  <a:pt x="1878" y="1018"/>
                </a:lnTo>
                <a:lnTo>
                  <a:pt x="1901" y="997"/>
                </a:lnTo>
                <a:lnTo>
                  <a:pt x="1892" y="973"/>
                </a:lnTo>
                <a:lnTo>
                  <a:pt x="1916" y="962"/>
                </a:lnTo>
                <a:lnTo>
                  <a:pt x="1916" y="926"/>
                </a:lnTo>
                <a:lnTo>
                  <a:pt x="1878" y="935"/>
                </a:lnTo>
                <a:lnTo>
                  <a:pt x="1848" y="966"/>
                </a:lnTo>
                <a:lnTo>
                  <a:pt x="1807" y="960"/>
                </a:lnTo>
                <a:lnTo>
                  <a:pt x="1750" y="980"/>
                </a:lnTo>
                <a:lnTo>
                  <a:pt x="1739" y="1027"/>
                </a:lnTo>
                <a:lnTo>
                  <a:pt x="1691" y="1054"/>
                </a:lnTo>
                <a:lnTo>
                  <a:pt x="1637" y="1079"/>
                </a:lnTo>
                <a:lnTo>
                  <a:pt x="1587" y="1083"/>
                </a:lnTo>
                <a:lnTo>
                  <a:pt x="1539" y="1069"/>
                </a:lnTo>
                <a:lnTo>
                  <a:pt x="1508" y="1048"/>
                </a:lnTo>
                <a:lnTo>
                  <a:pt x="1530" y="1027"/>
                </a:lnTo>
                <a:lnTo>
                  <a:pt x="1508" y="996"/>
                </a:lnTo>
                <a:lnTo>
                  <a:pt x="1542" y="970"/>
                </a:lnTo>
                <a:lnTo>
                  <a:pt x="1548" y="942"/>
                </a:lnTo>
                <a:lnTo>
                  <a:pt x="1548" y="904"/>
                </a:lnTo>
                <a:lnTo>
                  <a:pt x="1592" y="868"/>
                </a:lnTo>
                <a:lnTo>
                  <a:pt x="1660" y="885"/>
                </a:lnTo>
                <a:lnTo>
                  <a:pt x="1732" y="895"/>
                </a:lnTo>
                <a:lnTo>
                  <a:pt x="1758" y="870"/>
                </a:lnTo>
                <a:lnTo>
                  <a:pt x="1758" y="833"/>
                </a:lnTo>
                <a:lnTo>
                  <a:pt x="1726" y="803"/>
                </a:lnTo>
                <a:lnTo>
                  <a:pt x="1667" y="782"/>
                </a:lnTo>
                <a:lnTo>
                  <a:pt x="1700" y="764"/>
                </a:lnTo>
                <a:lnTo>
                  <a:pt x="1753" y="747"/>
                </a:lnTo>
                <a:lnTo>
                  <a:pt x="1762" y="741"/>
                </a:lnTo>
                <a:lnTo>
                  <a:pt x="1750" y="733"/>
                </a:lnTo>
                <a:lnTo>
                  <a:pt x="1705" y="741"/>
                </a:lnTo>
                <a:lnTo>
                  <a:pt x="1660" y="747"/>
                </a:lnTo>
                <a:lnTo>
                  <a:pt x="1632" y="754"/>
                </a:lnTo>
                <a:lnTo>
                  <a:pt x="1650" y="729"/>
                </a:lnTo>
                <a:lnTo>
                  <a:pt x="1660" y="690"/>
                </a:lnTo>
                <a:lnTo>
                  <a:pt x="1676" y="672"/>
                </a:lnTo>
                <a:lnTo>
                  <a:pt x="1687" y="648"/>
                </a:lnTo>
                <a:lnTo>
                  <a:pt x="1664" y="620"/>
                </a:lnTo>
                <a:lnTo>
                  <a:pt x="1632" y="637"/>
                </a:lnTo>
                <a:lnTo>
                  <a:pt x="1637" y="671"/>
                </a:lnTo>
                <a:lnTo>
                  <a:pt x="1632" y="697"/>
                </a:lnTo>
                <a:lnTo>
                  <a:pt x="1610" y="741"/>
                </a:lnTo>
                <a:lnTo>
                  <a:pt x="1566" y="733"/>
                </a:lnTo>
                <a:lnTo>
                  <a:pt x="1553" y="697"/>
                </a:lnTo>
                <a:lnTo>
                  <a:pt x="1525" y="655"/>
                </a:lnTo>
                <a:lnTo>
                  <a:pt x="1578" y="648"/>
                </a:lnTo>
                <a:lnTo>
                  <a:pt x="1598" y="634"/>
                </a:lnTo>
                <a:lnTo>
                  <a:pt x="1619" y="624"/>
                </a:lnTo>
                <a:lnTo>
                  <a:pt x="1619" y="606"/>
                </a:lnTo>
                <a:lnTo>
                  <a:pt x="1605" y="579"/>
                </a:lnTo>
                <a:lnTo>
                  <a:pt x="1646" y="560"/>
                </a:lnTo>
                <a:lnTo>
                  <a:pt x="1687" y="543"/>
                </a:lnTo>
                <a:lnTo>
                  <a:pt x="1714" y="556"/>
                </a:lnTo>
                <a:lnTo>
                  <a:pt x="1726" y="596"/>
                </a:lnTo>
                <a:lnTo>
                  <a:pt x="1744" y="637"/>
                </a:lnTo>
                <a:lnTo>
                  <a:pt x="1771" y="659"/>
                </a:lnTo>
                <a:lnTo>
                  <a:pt x="1783" y="697"/>
                </a:lnTo>
                <a:lnTo>
                  <a:pt x="1762" y="723"/>
                </a:lnTo>
                <a:lnTo>
                  <a:pt x="1758" y="743"/>
                </a:lnTo>
                <a:lnTo>
                  <a:pt x="1798" y="733"/>
                </a:lnTo>
                <a:lnTo>
                  <a:pt x="1842" y="716"/>
                </a:lnTo>
                <a:lnTo>
                  <a:pt x="1860" y="671"/>
                </a:lnTo>
                <a:lnTo>
                  <a:pt x="1905" y="671"/>
                </a:lnTo>
                <a:lnTo>
                  <a:pt x="1928" y="655"/>
                </a:lnTo>
                <a:lnTo>
                  <a:pt x="1923" y="620"/>
                </a:lnTo>
                <a:lnTo>
                  <a:pt x="1901" y="584"/>
                </a:lnTo>
                <a:lnTo>
                  <a:pt x="1942" y="584"/>
                </a:lnTo>
                <a:lnTo>
                  <a:pt x="1987" y="620"/>
                </a:lnTo>
                <a:lnTo>
                  <a:pt x="2026" y="648"/>
                </a:lnTo>
                <a:lnTo>
                  <a:pt x="2057" y="648"/>
                </a:lnTo>
                <a:lnTo>
                  <a:pt x="2112" y="634"/>
                </a:lnTo>
                <a:lnTo>
                  <a:pt x="2148" y="589"/>
                </a:lnTo>
                <a:lnTo>
                  <a:pt x="2166" y="556"/>
                </a:lnTo>
                <a:lnTo>
                  <a:pt x="2246" y="570"/>
                </a:lnTo>
                <a:lnTo>
                  <a:pt x="2178" y="539"/>
                </a:lnTo>
                <a:lnTo>
                  <a:pt x="2128" y="543"/>
                </a:lnTo>
                <a:lnTo>
                  <a:pt x="2116" y="493"/>
                </a:lnTo>
                <a:lnTo>
                  <a:pt x="2116" y="464"/>
                </a:lnTo>
                <a:lnTo>
                  <a:pt x="2173" y="452"/>
                </a:lnTo>
                <a:lnTo>
                  <a:pt x="2189" y="422"/>
                </a:lnTo>
                <a:lnTo>
                  <a:pt x="2148" y="436"/>
                </a:lnTo>
                <a:lnTo>
                  <a:pt x="2098" y="462"/>
                </a:lnTo>
                <a:lnTo>
                  <a:pt x="2050" y="464"/>
                </a:lnTo>
                <a:lnTo>
                  <a:pt x="2076" y="510"/>
                </a:lnTo>
                <a:lnTo>
                  <a:pt x="2067" y="549"/>
                </a:lnTo>
                <a:lnTo>
                  <a:pt x="2067" y="580"/>
                </a:lnTo>
                <a:lnTo>
                  <a:pt x="2032" y="606"/>
                </a:lnTo>
                <a:lnTo>
                  <a:pt x="1991" y="613"/>
                </a:lnTo>
                <a:lnTo>
                  <a:pt x="1960" y="584"/>
                </a:lnTo>
                <a:lnTo>
                  <a:pt x="1964" y="556"/>
                </a:lnTo>
                <a:lnTo>
                  <a:pt x="1973" y="539"/>
                </a:lnTo>
                <a:lnTo>
                  <a:pt x="1928" y="549"/>
                </a:lnTo>
                <a:lnTo>
                  <a:pt x="1883" y="531"/>
                </a:lnTo>
                <a:lnTo>
                  <a:pt x="1860" y="507"/>
                </a:lnTo>
                <a:lnTo>
                  <a:pt x="1875" y="464"/>
                </a:lnTo>
                <a:lnTo>
                  <a:pt x="1866" y="462"/>
                </a:lnTo>
                <a:lnTo>
                  <a:pt x="1875" y="457"/>
                </a:lnTo>
                <a:lnTo>
                  <a:pt x="1878" y="453"/>
                </a:lnTo>
                <a:lnTo>
                  <a:pt x="1355" y="453"/>
                </a:lnTo>
                <a:lnTo>
                  <a:pt x="1326" y="478"/>
                </a:lnTo>
                <a:lnTo>
                  <a:pt x="1282" y="500"/>
                </a:lnTo>
                <a:lnTo>
                  <a:pt x="1237" y="486"/>
                </a:lnTo>
                <a:lnTo>
                  <a:pt x="1225" y="462"/>
                </a:lnTo>
                <a:lnTo>
                  <a:pt x="1225" y="433"/>
                </a:lnTo>
                <a:lnTo>
                  <a:pt x="1230" y="429"/>
                </a:lnTo>
                <a:lnTo>
                  <a:pt x="1121" y="429"/>
                </a:lnTo>
                <a:lnTo>
                  <a:pt x="1085" y="433"/>
                </a:lnTo>
                <a:lnTo>
                  <a:pt x="1055" y="486"/>
                </a:lnTo>
                <a:lnTo>
                  <a:pt x="1037" y="525"/>
                </a:lnTo>
                <a:lnTo>
                  <a:pt x="1025" y="560"/>
                </a:lnTo>
                <a:lnTo>
                  <a:pt x="969" y="549"/>
                </a:lnTo>
                <a:lnTo>
                  <a:pt x="935" y="525"/>
                </a:lnTo>
                <a:lnTo>
                  <a:pt x="930" y="464"/>
                </a:lnTo>
                <a:lnTo>
                  <a:pt x="907" y="404"/>
                </a:lnTo>
                <a:lnTo>
                  <a:pt x="875" y="370"/>
                </a:lnTo>
                <a:lnTo>
                  <a:pt x="891" y="347"/>
                </a:lnTo>
                <a:lnTo>
                  <a:pt x="858" y="295"/>
                </a:lnTo>
                <a:lnTo>
                  <a:pt x="830" y="276"/>
                </a:lnTo>
                <a:lnTo>
                  <a:pt x="796" y="299"/>
                </a:lnTo>
                <a:lnTo>
                  <a:pt x="746" y="274"/>
                </a:lnTo>
                <a:lnTo>
                  <a:pt x="714" y="291"/>
                </a:lnTo>
                <a:lnTo>
                  <a:pt x="692" y="309"/>
                </a:lnTo>
                <a:lnTo>
                  <a:pt x="630" y="323"/>
                </a:lnTo>
                <a:lnTo>
                  <a:pt x="594" y="358"/>
                </a:lnTo>
                <a:lnTo>
                  <a:pt x="664" y="365"/>
                </a:lnTo>
                <a:lnTo>
                  <a:pt x="728" y="387"/>
                </a:lnTo>
                <a:lnTo>
                  <a:pt x="753" y="422"/>
                </a:lnTo>
                <a:lnTo>
                  <a:pt x="796" y="457"/>
                </a:lnTo>
                <a:lnTo>
                  <a:pt x="800" y="514"/>
                </a:lnTo>
                <a:lnTo>
                  <a:pt x="785" y="570"/>
                </a:lnTo>
                <a:lnTo>
                  <a:pt x="746" y="584"/>
                </a:lnTo>
                <a:lnTo>
                  <a:pt x="701" y="549"/>
                </a:lnTo>
                <a:lnTo>
                  <a:pt x="616" y="545"/>
                </a:lnTo>
                <a:lnTo>
                  <a:pt x="616" y="521"/>
                </a:lnTo>
                <a:lnTo>
                  <a:pt x="692" y="507"/>
                </a:lnTo>
                <a:lnTo>
                  <a:pt x="696" y="474"/>
                </a:lnTo>
                <a:lnTo>
                  <a:pt x="687" y="462"/>
                </a:lnTo>
                <a:lnTo>
                  <a:pt x="662" y="493"/>
                </a:lnTo>
                <a:lnTo>
                  <a:pt x="625" y="469"/>
                </a:lnTo>
                <a:lnTo>
                  <a:pt x="675" y="436"/>
                </a:lnTo>
                <a:lnTo>
                  <a:pt x="701" y="464"/>
                </a:lnTo>
                <a:lnTo>
                  <a:pt x="662" y="433"/>
                </a:lnTo>
                <a:lnTo>
                  <a:pt x="616" y="433"/>
                </a:lnTo>
                <a:lnTo>
                  <a:pt x="585" y="457"/>
                </a:lnTo>
                <a:lnTo>
                  <a:pt x="589" y="493"/>
                </a:lnTo>
                <a:lnTo>
                  <a:pt x="589" y="539"/>
                </a:lnTo>
                <a:lnTo>
                  <a:pt x="580" y="575"/>
                </a:lnTo>
                <a:lnTo>
                  <a:pt x="589" y="610"/>
                </a:lnTo>
                <a:lnTo>
                  <a:pt x="544" y="580"/>
                </a:lnTo>
                <a:lnTo>
                  <a:pt x="526" y="601"/>
                </a:lnTo>
                <a:lnTo>
                  <a:pt x="508" y="579"/>
                </a:lnTo>
                <a:lnTo>
                  <a:pt x="526" y="543"/>
                </a:lnTo>
                <a:lnTo>
                  <a:pt x="485" y="556"/>
                </a:lnTo>
                <a:lnTo>
                  <a:pt x="464" y="584"/>
                </a:lnTo>
                <a:lnTo>
                  <a:pt x="433" y="613"/>
                </a:lnTo>
                <a:lnTo>
                  <a:pt x="433" y="641"/>
                </a:lnTo>
                <a:lnTo>
                  <a:pt x="383" y="641"/>
                </a:lnTo>
                <a:lnTo>
                  <a:pt x="364" y="659"/>
                </a:lnTo>
                <a:lnTo>
                  <a:pt x="383" y="706"/>
                </a:lnTo>
                <a:lnTo>
                  <a:pt x="435" y="729"/>
                </a:lnTo>
                <a:lnTo>
                  <a:pt x="464" y="747"/>
                </a:lnTo>
                <a:lnTo>
                  <a:pt x="458" y="789"/>
                </a:lnTo>
                <a:lnTo>
                  <a:pt x="496" y="779"/>
                </a:lnTo>
                <a:lnTo>
                  <a:pt x="500" y="741"/>
                </a:lnTo>
                <a:lnTo>
                  <a:pt x="557" y="741"/>
                </a:lnTo>
                <a:lnTo>
                  <a:pt x="594" y="706"/>
                </a:lnTo>
                <a:lnTo>
                  <a:pt x="598" y="671"/>
                </a:lnTo>
                <a:lnTo>
                  <a:pt x="594" y="606"/>
                </a:lnTo>
                <a:lnTo>
                  <a:pt x="616" y="563"/>
                </a:lnTo>
                <a:lnTo>
                  <a:pt x="648" y="539"/>
                </a:lnTo>
                <a:lnTo>
                  <a:pt x="696" y="560"/>
                </a:lnTo>
                <a:lnTo>
                  <a:pt x="751" y="584"/>
                </a:lnTo>
                <a:lnTo>
                  <a:pt x="782" y="606"/>
                </a:lnTo>
                <a:lnTo>
                  <a:pt x="808" y="641"/>
                </a:lnTo>
                <a:lnTo>
                  <a:pt x="848" y="659"/>
                </a:lnTo>
                <a:lnTo>
                  <a:pt x="862" y="706"/>
                </a:lnTo>
                <a:lnTo>
                  <a:pt x="867" y="733"/>
                </a:lnTo>
                <a:lnTo>
                  <a:pt x="907" y="761"/>
                </a:lnTo>
                <a:lnTo>
                  <a:pt x="875" y="794"/>
                </a:lnTo>
                <a:lnTo>
                  <a:pt x="826" y="794"/>
                </a:lnTo>
                <a:lnTo>
                  <a:pt x="769" y="815"/>
                </a:lnTo>
                <a:lnTo>
                  <a:pt x="728" y="839"/>
                </a:lnTo>
                <a:lnTo>
                  <a:pt x="664" y="864"/>
                </a:lnTo>
                <a:lnTo>
                  <a:pt x="616" y="904"/>
                </a:lnTo>
                <a:lnTo>
                  <a:pt x="567" y="935"/>
                </a:lnTo>
                <a:lnTo>
                  <a:pt x="557" y="966"/>
                </a:lnTo>
                <a:lnTo>
                  <a:pt x="557" y="991"/>
                </a:lnTo>
                <a:lnTo>
                  <a:pt x="526" y="1015"/>
                </a:lnTo>
                <a:lnTo>
                  <a:pt x="530" y="1044"/>
                </a:lnTo>
                <a:lnTo>
                  <a:pt x="491" y="1079"/>
                </a:lnTo>
                <a:lnTo>
                  <a:pt x="491" y="1123"/>
                </a:lnTo>
                <a:lnTo>
                  <a:pt x="512" y="1158"/>
                </a:lnTo>
                <a:lnTo>
                  <a:pt x="500" y="1185"/>
                </a:lnTo>
                <a:lnTo>
                  <a:pt x="458" y="1171"/>
                </a:lnTo>
                <a:lnTo>
                  <a:pt x="451" y="1123"/>
                </a:lnTo>
                <a:lnTo>
                  <a:pt x="410" y="1100"/>
                </a:lnTo>
                <a:lnTo>
                  <a:pt x="378" y="1107"/>
                </a:lnTo>
                <a:lnTo>
                  <a:pt x="357" y="1140"/>
                </a:lnTo>
                <a:lnTo>
                  <a:pt x="316" y="1123"/>
                </a:lnTo>
                <a:lnTo>
                  <a:pt x="275" y="1123"/>
                </a:lnTo>
                <a:lnTo>
                  <a:pt x="230" y="1154"/>
                </a:lnTo>
                <a:lnTo>
                  <a:pt x="217" y="1185"/>
                </a:lnTo>
                <a:lnTo>
                  <a:pt x="205" y="1216"/>
                </a:lnTo>
                <a:lnTo>
                  <a:pt x="194" y="1267"/>
                </a:lnTo>
                <a:lnTo>
                  <a:pt x="230" y="1298"/>
                </a:lnTo>
                <a:lnTo>
                  <a:pt x="267" y="1274"/>
                </a:lnTo>
                <a:lnTo>
                  <a:pt x="312" y="1274"/>
                </a:lnTo>
                <a:lnTo>
                  <a:pt x="316" y="1316"/>
                </a:lnTo>
                <a:lnTo>
                  <a:pt x="289" y="1343"/>
                </a:lnTo>
                <a:lnTo>
                  <a:pt x="342" y="1352"/>
                </a:lnTo>
                <a:lnTo>
                  <a:pt x="364" y="1362"/>
                </a:lnTo>
                <a:lnTo>
                  <a:pt x="378" y="1401"/>
                </a:lnTo>
                <a:lnTo>
                  <a:pt x="423" y="1415"/>
                </a:lnTo>
                <a:lnTo>
                  <a:pt x="473" y="1448"/>
                </a:lnTo>
                <a:lnTo>
                  <a:pt x="508" y="1429"/>
                </a:lnTo>
                <a:lnTo>
                  <a:pt x="589" y="1448"/>
                </a:lnTo>
                <a:lnTo>
                  <a:pt x="651" y="1451"/>
                </a:lnTo>
                <a:lnTo>
                  <a:pt x="741" y="1489"/>
                </a:lnTo>
                <a:lnTo>
                  <a:pt x="753" y="1521"/>
                </a:lnTo>
                <a:lnTo>
                  <a:pt x="808" y="1557"/>
                </a:lnTo>
                <a:lnTo>
                  <a:pt x="835" y="1606"/>
                </a:lnTo>
                <a:lnTo>
                  <a:pt x="898" y="1631"/>
                </a:lnTo>
                <a:lnTo>
                  <a:pt x="951" y="1637"/>
                </a:lnTo>
                <a:lnTo>
                  <a:pt x="1010" y="1679"/>
                </a:lnTo>
                <a:lnTo>
                  <a:pt x="1082" y="1679"/>
                </a:lnTo>
                <a:lnTo>
                  <a:pt x="1085" y="1715"/>
                </a:lnTo>
                <a:lnTo>
                  <a:pt x="1085" y="1750"/>
                </a:lnTo>
                <a:lnTo>
                  <a:pt x="1055" y="1785"/>
                </a:lnTo>
                <a:lnTo>
                  <a:pt x="1046" y="1829"/>
                </a:lnTo>
                <a:lnTo>
                  <a:pt x="1037" y="1874"/>
                </a:lnTo>
                <a:lnTo>
                  <a:pt x="996" y="1917"/>
                </a:lnTo>
                <a:lnTo>
                  <a:pt x="942" y="1942"/>
                </a:lnTo>
                <a:lnTo>
                  <a:pt x="892" y="1948"/>
                </a:lnTo>
                <a:lnTo>
                  <a:pt x="912" y="1983"/>
                </a:lnTo>
                <a:lnTo>
                  <a:pt x="867" y="2027"/>
                </a:lnTo>
                <a:lnTo>
                  <a:pt x="830" y="2062"/>
                </a:lnTo>
                <a:lnTo>
                  <a:pt x="785" y="2084"/>
                </a:lnTo>
                <a:lnTo>
                  <a:pt x="746" y="2136"/>
                </a:lnTo>
                <a:lnTo>
                  <a:pt x="714" y="2171"/>
                </a:lnTo>
                <a:lnTo>
                  <a:pt x="675" y="2192"/>
                </a:lnTo>
                <a:lnTo>
                  <a:pt x="648" y="2225"/>
                </a:lnTo>
                <a:lnTo>
                  <a:pt x="625" y="2256"/>
                </a:lnTo>
                <a:lnTo>
                  <a:pt x="598" y="2287"/>
                </a:lnTo>
                <a:lnTo>
                  <a:pt x="607" y="2317"/>
                </a:lnTo>
                <a:lnTo>
                  <a:pt x="585" y="2342"/>
                </a:lnTo>
                <a:lnTo>
                  <a:pt x="548" y="2298"/>
                </a:lnTo>
                <a:lnTo>
                  <a:pt x="503" y="2263"/>
                </a:lnTo>
                <a:lnTo>
                  <a:pt x="491" y="2216"/>
                </a:lnTo>
                <a:lnTo>
                  <a:pt x="491" y="2171"/>
                </a:lnTo>
                <a:lnTo>
                  <a:pt x="485" y="2122"/>
                </a:lnTo>
                <a:lnTo>
                  <a:pt x="503" y="2051"/>
                </a:lnTo>
                <a:lnTo>
                  <a:pt x="508" y="1983"/>
                </a:lnTo>
                <a:lnTo>
                  <a:pt x="500" y="1921"/>
                </a:lnTo>
                <a:lnTo>
                  <a:pt x="485" y="1874"/>
                </a:lnTo>
                <a:lnTo>
                  <a:pt x="433" y="1829"/>
                </a:lnTo>
                <a:lnTo>
                  <a:pt x="383" y="1794"/>
                </a:lnTo>
                <a:lnTo>
                  <a:pt x="342" y="1747"/>
                </a:lnTo>
                <a:lnTo>
                  <a:pt x="333" y="1688"/>
                </a:lnTo>
                <a:lnTo>
                  <a:pt x="357" y="1648"/>
                </a:lnTo>
                <a:lnTo>
                  <a:pt x="357" y="1613"/>
                </a:lnTo>
                <a:lnTo>
                  <a:pt x="383" y="1552"/>
                </a:lnTo>
                <a:lnTo>
                  <a:pt x="414" y="1506"/>
                </a:lnTo>
                <a:lnTo>
                  <a:pt x="458" y="1479"/>
                </a:lnTo>
                <a:lnTo>
                  <a:pt x="478" y="1451"/>
                </a:lnTo>
                <a:lnTo>
                  <a:pt x="423" y="1439"/>
                </a:lnTo>
                <a:lnTo>
                  <a:pt x="387" y="1448"/>
                </a:lnTo>
                <a:lnTo>
                  <a:pt x="351" y="1435"/>
                </a:lnTo>
                <a:lnTo>
                  <a:pt x="307" y="1408"/>
                </a:lnTo>
                <a:lnTo>
                  <a:pt x="262" y="1377"/>
                </a:lnTo>
                <a:lnTo>
                  <a:pt x="235" y="1342"/>
                </a:lnTo>
                <a:lnTo>
                  <a:pt x="217" y="1333"/>
                </a:lnTo>
                <a:lnTo>
                  <a:pt x="191" y="1343"/>
                </a:lnTo>
                <a:lnTo>
                  <a:pt x="146" y="1323"/>
                </a:lnTo>
                <a:lnTo>
                  <a:pt x="110" y="1291"/>
                </a:lnTo>
                <a:lnTo>
                  <a:pt x="96" y="1267"/>
                </a:lnTo>
                <a:lnTo>
                  <a:pt x="96" y="1220"/>
                </a:lnTo>
                <a:lnTo>
                  <a:pt x="89" y="1196"/>
                </a:lnTo>
                <a:lnTo>
                  <a:pt x="46" y="1175"/>
                </a:lnTo>
                <a:lnTo>
                  <a:pt x="46" y="1193"/>
                </a:lnTo>
                <a:lnTo>
                  <a:pt x="66" y="1224"/>
                </a:lnTo>
                <a:lnTo>
                  <a:pt x="73" y="1256"/>
                </a:lnTo>
                <a:lnTo>
                  <a:pt x="33" y="1234"/>
                </a:lnTo>
                <a:lnTo>
                  <a:pt x="12" y="1215"/>
                </a:lnTo>
                <a:lnTo>
                  <a:pt x="1" y="1179"/>
                </a:lnTo>
                <a:lnTo>
                  <a:pt x="7" y="1119"/>
                </a:lnTo>
                <a:lnTo>
                  <a:pt x="0" y="1048"/>
                </a:lnTo>
                <a:lnTo>
                  <a:pt x="7" y="956"/>
                </a:lnTo>
                <a:lnTo>
                  <a:pt x="33" y="815"/>
                </a:lnTo>
                <a:lnTo>
                  <a:pt x="91" y="676"/>
                </a:lnTo>
                <a:lnTo>
                  <a:pt x="182" y="514"/>
                </a:lnTo>
                <a:lnTo>
                  <a:pt x="250" y="401"/>
                </a:lnTo>
                <a:lnTo>
                  <a:pt x="351" y="276"/>
                </a:lnTo>
                <a:lnTo>
                  <a:pt x="435" y="203"/>
                </a:lnTo>
              </a:path>
            </a:pathLst>
          </a:custGeom>
          <a:solidFill>
            <a:srgbClr val="CBCBCB">
              <a:alpha val="50195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3" name="Line 13"/>
          <p:cNvSpPr>
            <a:spLocks noChangeShapeType="1"/>
          </p:cNvSpPr>
          <p:nvPr/>
        </p:nvSpPr>
        <p:spPr bwMode="auto">
          <a:xfrm>
            <a:off x="0" y="4860925"/>
            <a:ext cx="9142413" cy="0"/>
          </a:xfrm>
          <a:prstGeom prst="lin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50800">
                <a:solidFill>
                  <a:schemeClr val="hlink"/>
                </a:solidFill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4" name="Line 14"/>
          <p:cNvSpPr>
            <a:spLocks noChangeShapeType="1"/>
          </p:cNvSpPr>
          <p:nvPr/>
        </p:nvSpPr>
        <p:spPr bwMode="auto">
          <a:xfrm>
            <a:off x="0" y="1812925"/>
            <a:ext cx="9142413" cy="0"/>
          </a:xfrm>
          <a:prstGeom prst="lin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50800">
                <a:solidFill>
                  <a:schemeClr val="hlink"/>
                </a:solidFill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5" name="Rectangle 15"/>
          <p:cNvSpPr>
            <a:spLocks noChangeArrowheads="1"/>
          </p:cNvSpPr>
          <p:nvPr/>
        </p:nvSpPr>
        <p:spPr bwMode="auto">
          <a:xfrm>
            <a:off x="715963" y="2108200"/>
            <a:ext cx="7772400" cy="1470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algn="l" eaLnBrk="1" hangingPunct="1">
              <a:defRPr/>
            </a:pPr>
            <a:endParaRPr kumimoji="0" lang="zh-TW" altLang="en-US" sz="2400" smtClean="0">
              <a:latin typeface="Times New Roman" pitchFamily="18" charset="0"/>
            </a:endParaRPr>
          </a:p>
        </p:txBody>
      </p:sp>
      <p:sp>
        <p:nvSpPr>
          <p:cNvPr id="16" name="Rectangle 16"/>
          <p:cNvSpPr>
            <a:spLocks noChangeArrowheads="1"/>
          </p:cNvSpPr>
          <p:nvPr/>
        </p:nvSpPr>
        <p:spPr bwMode="auto">
          <a:xfrm>
            <a:off x="1403350" y="3860800"/>
            <a:ext cx="6400800" cy="175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algn="l" eaLnBrk="1" hangingPunct="1">
              <a:defRPr/>
            </a:pPr>
            <a:endParaRPr kumimoji="0" lang="zh-TW" altLang="en-US" sz="2400" smtClean="0">
              <a:latin typeface="Times New Roman" pitchFamily="18" charset="0"/>
            </a:endParaRPr>
          </a:p>
        </p:txBody>
      </p:sp>
      <p:sp>
        <p:nvSpPr>
          <p:cNvPr id="714755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4213" y="2133600"/>
            <a:ext cx="7772400" cy="1470025"/>
          </a:xfrm>
        </p:spPr>
        <p:txBody>
          <a:bodyPr/>
          <a:lstStyle>
            <a:lvl1pPr>
              <a:defRPr b="0"/>
            </a:lvl1pPr>
          </a:lstStyle>
          <a:p>
            <a:pPr lvl="0"/>
            <a:endParaRPr lang="zh-TW" altLang="en-US" noProof="0" smtClean="0"/>
          </a:p>
        </p:txBody>
      </p:sp>
      <p:sp>
        <p:nvSpPr>
          <p:cNvPr id="714756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pPr lvl="0"/>
            <a:endParaRPr lang="zh-TW" altLang="en-US" noProof="0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4" fill="hold" grpId="0" nodeType="after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 hasCustomPrompt="1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 hasCustomPrompt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 hasCustomPrompt="1"/>
          </p:nvPr>
        </p:nvSpPr>
        <p:spPr>
          <a:xfrm>
            <a:off x="468313" y="1916113"/>
            <a:ext cx="4038600" cy="45259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 hasCustomPrompt="1"/>
          </p:nvPr>
        </p:nvSpPr>
        <p:spPr>
          <a:xfrm>
            <a:off x="4659313" y="1916113"/>
            <a:ext cx="4038600" cy="45259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 hasCustomPrompt="1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 hasCustomPrompt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 hasCustomPrompt="1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 hasCustomPrompt="1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 hasCustomPrompt="1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 hasCustomPrompt="1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 hasCustomPrompt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 hasCustomPrompt="1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 hasCustomPrompt="1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 hasCustomPrompt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Rectangle 1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C0755B-0BB0-4E73-AC40-9A2768AC9247}" type="slidenum">
              <a:rPr lang="zh-TW" altLang="en-US"/>
              <a:t>‹#›</a:t>
            </a:fld>
            <a:endParaRPr lang="en-US" altLang="zh-TW"/>
          </a:p>
        </p:txBody>
      </p:sp>
    </p:spTree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 hasCustomPrompt="1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 smtClean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 hasCustomPrompt="1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 hasCustomPrompt="1"/>
          </p:nvPr>
        </p:nvSpPr>
        <p:spPr>
          <a:xfrm>
            <a:off x="6640513" y="620713"/>
            <a:ext cx="2057400" cy="5821362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 hasCustomPrompt="1"/>
          </p:nvPr>
        </p:nvSpPr>
        <p:spPr>
          <a:xfrm>
            <a:off x="468313" y="620713"/>
            <a:ext cx="6019800" cy="5821362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 hasCustomPrompt="1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 hasCustomPrompt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</p:spTree>
  </p:cSld>
  <p:clrMapOvr>
    <a:masterClrMapping/>
  </p:clrMapOvr>
  <p:transition advClick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 hasCustomPrompt="1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 hasCustomPrompt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</p:spTree>
  </p:cSld>
  <p:clrMapOvr>
    <a:masterClrMapping/>
  </p:clrMapOvr>
  <p:transition advClick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 hasCustomPrompt="1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 hasCustomPrompt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</p:spTree>
  </p:cSld>
  <p:clrMapOvr>
    <a:masterClrMapping/>
  </p:clrMapOvr>
  <p:transition advClick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 hasCustomPrompt="1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 hasCustomPrompt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 hasCustomPrompt="1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</p:spTree>
  </p:cSld>
  <p:clrMapOvr>
    <a:masterClrMapping/>
  </p:clrMapOvr>
  <p:transition advClick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 hasCustomPrompt="1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 hasCustomPrompt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 hasCustomPrompt="1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 hasCustomPrompt="1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 hasCustomPrompt="1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</p:spTree>
  </p:cSld>
  <p:clrMapOvr>
    <a:masterClrMapping/>
  </p:clrMapOvr>
  <p:transition advClick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 hasCustomPrompt="1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</p:spTree>
  </p:cSld>
  <p:clrMapOvr>
    <a:masterClrMapping/>
  </p:clrMapOvr>
  <p:transition advClick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advClick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 hasCustomPrompt="1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 hasCustomPrompt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E81DCAA-FF8D-4DCD-A549-2ABD5F15D4EA}" type="slidenum">
              <a:rPr lang="zh-TW" altLang="en-US"/>
              <a:t>‹#›</a:t>
            </a:fld>
            <a:endParaRPr lang="en-US" altLang="zh-TW"/>
          </a:p>
        </p:txBody>
      </p:sp>
    </p:spTree>
  </p:cSld>
  <p:clrMapOvr>
    <a:masterClrMapping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 hasCustomPrompt="1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 hasCustomPrompt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 hasCustomPrompt="1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</p:spTree>
  </p:cSld>
  <p:clrMapOvr>
    <a:masterClrMapping/>
  </p:clrMapOvr>
  <p:transition advClick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 hasCustomPrompt="1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 smtClean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 hasCustomPrompt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</p:spTree>
  </p:cSld>
  <p:clrMapOvr>
    <a:masterClrMapping/>
  </p:clrMapOvr>
  <p:transition advClick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 hasCustomPrompt="1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 hasCustomPrompt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</p:spTree>
  </p:cSld>
  <p:clrMapOvr>
    <a:masterClrMapping/>
  </p:clrMapOvr>
  <p:transition advClick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 hasCustomPrompt="1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 hasCustomPrompt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</p:spTree>
  </p:cSld>
  <p:clrMapOvr>
    <a:masterClrMapping/>
  </p:clrMapOvr>
  <p:transition advClick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 hasCustomPrompt="1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 hasCustomPrompt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B4DFBA1-B48B-403A-A74D-7B1F4D48346B}" type="slidenum">
              <a:rPr lang="en-US" altLang="zh-TW"/>
              <a:t>‹#›</a:t>
            </a:fld>
            <a:endParaRPr lang="en-US" altLang="zh-TW"/>
          </a:p>
        </p:txBody>
      </p:sp>
    </p:spTree>
  </p:cSld>
  <p:clrMapOvr>
    <a:masterClrMapping/>
  </p:clrMapOvr>
  <p:transition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 hasCustomPrompt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08F207-D9F4-4234-BD4C-56C73467BB2D}" type="slidenum">
              <a:rPr lang="en-US" altLang="zh-TW"/>
              <a:t>‹#›</a:t>
            </a:fld>
            <a:endParaRPr lang="en-US" altLang="zh-TW"/>
          </a:p>
        </p:txBody>
      </p:sp>
    </p:spTree>
  </p:cSld>
  <p:clrMapOvr>
    <a:masterClrMapping/>
  </p:clrMapOvr>
  <p:transition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 hasCustomPrompt="1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 hasCustomPrompt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8F07625-B3CA-4D53-A57E-4FAB890455AE}" type="slidenum">
              <a:rPr lang="en-US" altLang="zh-TW"/>
              <a:t>‹#›</a:t>
            </a:fld>
            <a:endParaRPr lang="en-US" altLang="zh-TW"/>
          </a:p>
        </p:txBody>
      </p:sp>
    </p:spTree>
  </p:cSld>
  <p:clrMapOvr>
    <a:masterClrMapping/>
  </p:clrMapOvr>
  <p:transition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 hasCustomPrompt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 hasCustomPrompt="1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6860D22-76F0-4B46-8736-63C3CF27C79F}" type="slidenum">
              <a:rPr lang="en-US" altLang="zh-TW"/>
              <a:t>‹#›</a:t>
            </a:fld>
            <a:endParaRPr lang="en-US" altLang="zh-TW"/>
          </a:p>
        </p:txBody>
      </p:sp>
    </p:spTree>
  </p:cSld>
  <p:clrMapOvr>
    <a:masterClrMapping/>
  </p:clrMapOvr>
  <p:transition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 hasCustomPrompt="1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 hasCustomPrompt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 hasCustomPrompt="1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 hasCustomPrompt="1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 hasCustomPrompt="1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8" name="Rectangle 7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C1E59E2-7E9D-4FBB-919D-E11103665943}" type="slidenum">
              <a:rPr lang="en-US" altLang="zh-TW"/>
              <a:t>‹#›</a:t>
            </a:fld>
            <a:endParaRPr lang="en-US" altLang="zh-TW"/>
          </a:p>
        </p:txBody>
      </p:sp>
    </p:spTree>
  </p:cSld>
  <p:clrMapOvr>
    <a:masterClrMapping/>
  </p:clrMapOvr>
  <p:transition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Rectangle 2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741BF16-C85F-4BD8-9AAC-743093C60C33}" type="slidenum">
              <a:rPr lang="en-US" altLang="zh-TW"/>
              <a:t>‹#›</a:t>
            </a:fld>
            <a:endParaRPr lang="en-US" altLang="zh-TW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 hasCustomPrompt="1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 hasCustomPrompt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 hasCustomPrompt="1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Rectangle 1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8866008-709F-4647-984D-E88787E17A9F}" type="slidenum">
              <a:rPr lang="zh-TW" altLang="en-US"/>
              <a:t>‹#›</a:t>
            </a:fld>
            <a:endParaRPr lang="en-US" altLang="zh-TW"/>
          </a:p>
        </p:txBody>
      </p:sp>
    </p:spTree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" name="Rectangle 7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855890B-B2F2-4ABF-A43E-C93B31807F19}" type="slidenum">
              <a:rPr lang="en-US" altLang="zh-TW"/>
              <a:t>‹#›</a:t>
            </a:fld>
            <a:endParaRPr lang="en-US" altLang="zh-TW"/>
          </a:p>
        </p:txBody>
      </p:sp>
    </p:spTree>
  </p:cSld>
  <p:clrMapOvr>
    <a:masterClrMapping/>
  </p:clrMapOvr>
  <p:transition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 hasCustomPrompt="1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 hasCustomPrompt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 hasCustomPrompt="1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5717AD5-4A94-45B2-9231-B2A47AF8740B}" type="slidenum">
              <a:rPr lang="en-US" altLang="zh-TW"/>
              <a:t>‹#›</a:t>
            </a:fld>
            <a:endParaRPr lang="en-US" altLang="zh-TW"/>
          </a:p>
        </p:txBody>
      </p:sp>
    </p:spTree>
  </p:cSld>
  <p:clrMapOvr>
    <a:masterClrMapping/>
  </p:clrMapOvr>
  <p:transition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 hasCustomPrompt="1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 smtClean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 hasCustomPrompt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7A74E7-A8DB-49A1-A3CD-AD13D06C6F54}" type="slidenum">
              <a:rPr lang="en-US" altLang="zh-TW"/>
              <a:t>‹#›</a:t>
            </a:fld>
            <a:endParaRPr lang="en-US" altLang="zh-TW"/>
          </a:p>
        </p:txBody>
      </p:sp>
    </p:spTree>
  </p:cSld>
  <p:clrMapOvr>
    <a:masterClrMapping/>
  </p:clrMapOvr>
  <p:transition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 hasCustomPrompt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E8F332A-0E90-44C4-BA20-68BC4162AB1D}" type="slidenum">
              <a:rPr lang="en-US" altLang="zh-TW"/>
              <a:t>‹#›</a:t>
            </a:fld>
            <a:endParaRPr lang="en-US" altLang="zh-TW"/>
          </a:p>
        </p:txBody>
      </p:sp>
    </p:spTree>
  </p:cSld>
  <p:clrMapOvr>
    <a:masterClrMapping/>
  </p:clrMapOvr>
  <p:transition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 hasCustomPrompt="1"/>
          </p:nvPr>
        </p:nvSpPr>
        <p:spPr>
          <a:xfrm>
            <a:off x="6629400" y="44450"/>
            <a:ext cx="2057400" cy="6081713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 hasCustomPrompt="1"/>
          </p:nvPr>
        </p:nvSpPr>
        <p:spPr>
          <a:xfrm>
            <a:off x="457200" y="44450"/>
            <a:ext cx="6019800" cy="608171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34CEA32-57F9-4327-B7B2-DBDE4BBCF7FD}" type="slidenum">
              <a:rPr lang="en-US" altLang="zh-TW"/>
              <a:t>‹#›</a:t>
            </a:fld>
            <a:endParaRPr lang="en-US" altLang="zh-TW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 hasCustomPrompt="1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 hasCustomPrompt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 hasCustomPrompt="1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 hasCustomPrompt="1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 hasCustomPrompt="1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Rectangle 1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8FBED6D-82B9-421A-851B-77CC40A1CA1D}" type="slidenum">
              <a:rPr lang="zh-TW" altLang="en-US"/>
              <a:t>‹#›</a:t>
            </a:fld>
            <a:endParaRPr lang="en-US" altLang="zh-TW"/>
          </a:p>
        </p:txBody>
      </p:sp>
    </p:spTree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 hasCustomPrompt="1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Rectangle 1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2280F28-1AC2-4188-9819-6A9092E592EF}" type="slidenum">
              <a:rPr lang="zh-TW" altLang="en-US"/>
              <a:t>‹#›</a:t>
            </a:fld>
            <a:endParaRPr lang="en-US" altLang="zh-TW"/>
          </a:p>
        </p:txBody>
      </p:sp>
    </p:spTree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F0A9007-E264-48AB-BFD3-1D621B7B21A4}" type="slidenum">
              <a:rPr lang="zh-TW" altLang="en-US"/>
              <a:t>‹#›</a:t>
            </a:fld>
            <a:endParaRPr lang="en-US" altLang="zh-TW"/>
          </a:p>
        </p:txBody>
      </p:sp>
    </p:spTree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 hasCustomPrompt="1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 hasCustomPrompt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 hasCustomPrompt="1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Rectangle 1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2A3C58D-62EA-4F1E-87BE-88D50DFC56C5}" type="slidenum">
              <a:rPr lang="zh-TW" altLang="en-US"/>
              <a:t>‹#›</a:t>
            </a:fld>
            <a:endParaRPr lang="en-US" altLang="zh-TW"/>
          </a:p>
        </p:txBody>
      </p:sp>
    </p:spTree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 hasCustomPrompt="1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 smtClean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 hasCustomPrompt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Rectangle 1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3554FE-ABAF-460B-B1E3-19E99C79CEF1}" type="slidenum">
              <a:rPr lang="zh-TW" altLang="en-US"/>
              <a:t>‹#›</a:t>
            </a:fld>
            <a:endParaRPr lang="en-US" altLang="zh-TW"/>
          </a:p>
        </p:txBody>
      </p:sp>
    </p:spTree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4.jpe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image" Target="../media/image5.jpeg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Line 8"/>
          <p:cNvSpPr>
            <a:spLocks noChangeShapeType="1"/>
          </p:cNvSpPr>
          <p:nvPr/>
        </p:nvSpPr>
        <p:spPr bwMode="auto">
          <a:xfrm>
            <a:off x="31750" y="620713"/>
            <a:ext cx="9112250" cy="0"/>
          </a:xfrm>
          <a:prstGeom prst="line">
            <a:avLst/>
          </a:prstGeom>
          <a:noFill/>
          <a:ln w="25400">
            <a:solidFill>
              <a:srgbClr val="FF0033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027" name="Line 9"/>
          <p:cNvSpPr>
            <a:spLocks noChangeShapeType="1"/>
          </p:cNvSpPr>
          <p:nvPr/>
        </p:nvSpPr>
        <p:spPr bwMode="auto">
          <a:xfrm flipV="1">
            <a:off x="1836738" y="188913"/>
            <a:ext cx="719137" cy="0"/>
          </a:xfrm>
          <a:prstGeom prst="line">
            <a:avLst/>
          </a:prstGeom>
          <a:noFill/>
          <a:ln w="25400">
            <a:solidFill>
              <a:srgbClr val="3333FF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028" name="Line 10"/>
          <p:cNvSpPr>
            <a:spLocks noChangeShapeType="1"/>
          </p:cNvSpPr>
          <p:nvPr/>
        </p:nvSpPr>
        <p:spPr bwMode="auto">
          <a:xfrm flipV="1">
            <a:off x="1835150" y="333375"/>
            <a:ext cx="719138" cy="0"/>
          </a:xfrm>
          <a:prstGeom prst="line">
            <a:avLst/>
          </a:prstGeom>
          <a:noFill/>
          <a:ln w="25400">
            <a:solidFill>
              <a:srgbClr val="33CC33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029" name="Line 11"/>
          <p:cNvSpPr>
            <a:spLocks noChangeShapeType="1"/>
          </p:cNvSpPr>
          <p:nvPr/>
        </p:nvSpPr>
        <p:spPr bwMode="auto">
          <a:xfrm flipV="1">
            <a:off x="1835150" y="476250"/>
            <a:ext cx="719138" cy="0"/>
          </a:xfrm>
          <a:prstGeom prst="line">
            <a:avLst/>
          </a:prstGeom>
          <a:noFill/>
          <a:ln w="25400">
            <a:solidFill>
              <a:srgbClr val="FFFF00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pic>
        <p:nvPicPr>
          <p:cNvPr id="1030" name="Picture 12" descr="light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73025"/>
            <a:ext cx="1511300" cy="357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1" name="Text Box 13"/>
          <p:cNvSpPr txBox="1">
            <a:spLocks noChangeArrowheads="1"/>
          </p:cNvSpPr>
          <p:nvPr/>
        </p:nvSpPr>
        <p:spPr bwMode="auto">
          <a:xfrm>
            <a:off x="107950" y="334963"/>
            <a:ext cx="1314450" cy="214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Arial" charset="0"/>
                <a:ea typeface="PMingLiU" pitchFamily="18" charset="-120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Arial" charset="0"/>
                <a:ea typeface="PMingLiU" pitchFamily="18" charset="-120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Arial" charset="0"/>
                <a:ea typeface="PMingLiU" pitchFamily="18" charset="-120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Arial" charset="0"/>
                <a:ea typeface="PMingLiU" pitchFamily="18" charset="-120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Arial" charset="0"/>
                <a:ea typeface="PMingLiU" pitchFamily="18" charset="-12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charset="0"/>
                <a:ea typeface="PMingLiU" pitchFamily="18" charset="-12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charset="0"/>
                <a:ea typeface="PMingLiU" pitchFamily="18" charset="-12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charset="0"/>
                <a:ea typeface="PMingLiU" pitchFamily="18" charset="-12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charset="0"/>
                <a:ea typeface="PMingLiU" pitchFamily="18" charset="-120"/>
              </a:defRPr>
            </a:lvl9pPr>
          </a:lstStyle>
          <a:p>
            <a:pPr algn="l" eaLnBrk="1" hangingPunct="1">
              <a:defRPr/>
            </a:pPr>
            <a:r>
              <a:rPr lang="en-US" altLang="zh-TW" sz="800" b="1" smtClean="0">
                <a:solidFill>
                  <a:srgbClr val="99CCFF"/>
                </a:solidFill>
              </a:rPr>
              <a:t>POWER TECHNOLOGY</a:t>
            </a:r>
          </a:p>
        </p:txBody>
      </p:sp>
      <p:sp>
        <p:nvSpPr>
          <p:cNvPr id="1038" name="Rectangle 1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 kumimoji="0" sz="1400">
                <a:latin typeface="Times New Roman" pitchFamily="18" charset="0"/>
                <a:ea typeface="新細明體" charset="-120"/>
              </a:defRPr>
            </a:lvl1pPr>
          </a:lstStyle>
          <a:p>
            <a:pPr>
              <a:defRPr/>
            </a:pPr>
            <a:fld id="{798CC108-7619-4465-B36F-437E16455C57}" type="slidenum">
              <a:rPr lang="zh-TW" altLang="en-US"/>
              <a:t>‹#›</a:t>
            </a:fld>
            <a:endParaRPr lang="en-US" altLang="zh-TW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>
    <p:fade/>
  </p:transition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68313" y="620713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endParaRPr lang="zh-TW" altLang="en-US" smtClean="0"/>
          </a:p>
        </p:txBody>
      </p:sp>
      <p:sp>
        <p:nvSpPr>
          <p:cNvPr id="71373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68313" y="1916113"/>
            <a:ext cx="82296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TW" altLang="en-US" smtClean="0"/>
              <a:t>按一下以編輯母片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2052" name="Line 13"/>
          <p:cNvSpPr>
            <a:spLocks noChangeShapeType="1"/>
          </p:cNvSpPr>
          <p:nvPr/>
        </p:nvSpPr>
        <p:spPr bwMode="auto">
          <a:xfrm>
            <a:off x="0" y="4860925"/>
            <a:ext cx="9142413" cy="0"/>
          </a:xfrm>
          <a:prstGeom prst="lin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50800">
                <a:solidFill>
                  <a:schemeClr val="hlink"/>
                </a:solidFill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2053" name="Line 14"/>
          <p:cNvSpPr>
            <a:spLocks noChangeShapeType="1"/>
          </p:cNvSpPr>
          <p:nvPr/>
        </p:nvSpPr>
        <p:spPr bwMode="auto">
          <a:xfrm>
            <a:off x="0" y="1812925"/>
            <a:ext cx="9142413" cy="0"/>
          </a:xfrm>
          <a:prstGeom prst="lin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50800">
                <a:solidFill>
                  <a:schemeClr val="hlink"/>
                </a:solidFill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pic>
        <p:nvPicPr>
          <p:cNvPr id="2054" name="Picture 15" descr="內頁橫2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78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7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137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137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7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137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137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7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137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137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7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137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137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0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7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137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137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3731" grpId="0" build="p">
        <p:tmplLst>
          <p:tmpl lvl="1">
            <p:tnLst>
              <p:par>
                <p:cTn presetID="2" presetClass="entr" presetSubtype="4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137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137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137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137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137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137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137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137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137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137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137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137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137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137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137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400" b="1">
          <a:solidFill>
            <a:srgbClr val="000099"/>
          </a:solidFill>
          <a:latin typeface="+mj-lt"/>
          <a:ea typeface="新細明體" charset="-120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400" b="1">
          <a:solidFill>
            <a:srgbClr val="000099"/>
          </a:solidFill>
          <a:latin typeface="Times New Roman" pitchFamily="18" charset="0"/>
          <a:ea typeface="新細明體" charset="-12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400" b="1">
          <a:solidFill>
            <a:srgbClr val="000099"/>
          </a:solidFill>
          <a:latin typeface="Times New Roman" pitchFamily="18" charset="0"/>
          <a:ea typeface="新細明體" charset="-12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400" b="1">
          <a:solidFill>
            <a:srgbClr val="000099"/>
          </a:solidFill>
          <a:latin typeface="Times New Roman" pitchFamily="18" charset="0"/>
          <a:ea typeface="新細明體" charset="-12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400" b="1">
          <a:solidFill>
            <a:srgbClr val="000099"/>
          </a:solidFill>
          <a:latin typeface="Times New Roman" pitchFamily="18" charset="0"/>
          <a:ea typeface="新細明體" charset="-120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4400" b="1">
          <a:solidFill>
            <a:srgbClr val="000099"/>
          </a:solidFill>
          <a:latin typeface="Times New Roman" pitchFamily="18" charset="0"/>
          <a:ea typeface="新細明體" pitchFamily="18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4400" b="1">
          <a:solidFill>
            <a:srgbClr val="000099"/>
          </a:solidFill>
          <a:latin typeface="Times New Roman" pitchFamily="18" charset="0"/>
          <a:ea typeface="新細明體" pitchFamily="18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4400" b="1">
          <a:solidFill>
            <a:srgbClr val="000099"/>
          </a:solidFill>
          <a:latin typeface="Times New Roman" pitchFamily="18" charset="0"/>
          <a:ea typeface="新細明體" pitchFamily="18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4400" b="1">
          <a:solidFill>
            <a:srgbClr val="000099"/>
          </a:solidFill>
          <a:latin typeface="Times New Roman" pitchFamily="18" charset="0"/>
          <a:ea typeface="新細明體" pitchFamily="18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kumimoji="1" sz="3200">
          <a:solidFill>
            <a:srgbClr val="000099"/>
          </a:solidFill>
          <a:latin typeface="+mn-lt"/>
          <a:ea typeface="新細明體" charset="-120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kumimoji="1" sz="2800">
          <a:solidFill>
            <a:srgbClr val="000099"/>
          </a:solidFill>
          <a:latin typeface="+mn-lt"/>
          <a:ea typeface="新細明體" charset="-12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400">
          <a:solidFill>
            <a:srgbClr val="000099"/>
          </a:solidFill>
          <a:latin typeface="+mn-lt"/>
          <a:ea typeface="新細明體" charset="-12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rgbClr val="000099"/>
          </a:solidFill>
          <a:latin typeface="+mn-lt"/>
          <a:ea typeface="新細明體" charset="-12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>
          <a:solidFill>
            <a:srgbClr val="000099"/>
          </a:solidFill>
          <a:latin typeface="+mn-lt"/>
          <a:ea typeface="新細明體" charset="-12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rgbClr val="000099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rgbClr val="000099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rgbClr val="000099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rgbClr val="000099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內頁橫2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01138" cy="773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5" name="Text Box 3"/>
          <p:cNvSpPr txBox="1">
            <a:spLocks noChangeArrowheads="1"/>
          </p:cNvSpPr>
          <p:nvPr/>
        </p:nvSpPr>
        <p:spPr bwMode="auto">
          <a:xfrm>
            <a:off x="179388" y="115888"/>
            <a:ext cx="711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algn="l" eaLnBrk="1" hangingPunct="1">
              <a:defRPr/>
            </a:pPr>
            <a:endParaRPr lang="zh-TW" altLang="en-US" sz="2400" smtClean="0"/>
          </a:p>
        </p:txBody>
      </p:sp>
      <p:pic>
        <p:nvPicPr>
          <p:cNvPr id="3076" name="Picture 4" descr="內頁橫2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01138" cy="773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7" name="Text Box 5"/>
          <p:cNvSpPr txBox="1">
            <a:spLocks noChangeArrowheads="1"/>
          </p:cNvSpPr>
          <p:nvPr/>
        </p:nvSpPr>
        <p:spPr bwMode="auto">
          <a:xfrm>
            <a:off x="179388" y="115888"/>
            <a:ext cx="711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algn="l" eaLnBrk="1" hangingPunct="1">
              <a:defRPr/>
            </a:pPr>
            <a:endParaRPr lang="zh-TW" altLang="en-US" sz="2400" smtClean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ransition advClick="0"/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+mj-lt"/>
          <a:ea typeface="新細明體" charset="-120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Arial" charset="0"/>
          <a:ea typeface="新細明體" charset="-12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Arial" charset="0"/>
          <a:ea typeface="新細明體" charset="-12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Arial" charset="0"/>
          <a:ea typeface="新細明體" charset="-12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Arial" charset="0"/>
          <a:ea typeface="新細明體" charset="-120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Arial" charset="0"/>
          <a:ea typeface="新細明體" pitchFamily="18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Arial" charset="0"/>
          <a:ea typeface="新細明體" pitchFamily="18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Arial" charset="0"/>
          <a:ea typeface="新細明體" pitchFamily="18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Arial" charset="0"/>
          <a:ea typeface="新細明體" pitchFamily="18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新細明體" charset="-120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新細明體" charset="-12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新細明體" charset="-12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新細明體" charset="-12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新細明體" charset="-12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ctr">
              <a:defRPr sz="1400">
                <a:latin typeface="Times New Roman" pitchFamily="18" charset="0"/>
                <a:ea typeface="新細明體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099" name="Rectangle 3"/>
          <p:cNvSpPr>
            <a:spLocks noChangeArrowheads="1"/>
          </p:cNvSpPr>
          <p:nvPr/>
        </p:nvSpPr>
        <p:spPr bwMode="auto">
          <a:xfrm>
            <a:off x="422275" y="377825"/>
            <a:ext cx="6191250" cy="79375"/>
          </a:xfrm>
          <a:prstGeom prst="rect">
            <a:avLst/>
          </a:prstGeom>
          <a:gradFill rotWithShape="0">
            <a:gsLst>
              <a:gs pos="0">
                <a:srgbClr val="0EABCA"/>
              </a:gs>
              <a:gs pos="100000">
                <a:srgbClr val="FFFF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algn="l" eaLnBrk="1" hangingPunct="1">
              <a:defRPr/>
            </a:pPr>
            <a:endParaRPr lang="zh-TW" altLang="en-US" sz="1800" smtClean="0"/>
          </a:p>
        </p:txBody>
      </p:sp>
      <p:pic>
        <p:nvPicPr>
          <p:cNvPr id="4100" name="Picture 4" descr="內頁橫2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877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01" name="Text Box 5"/>
          <p:cNvSpPr txBox="1">
            <a:spLocks noChangeArrowheads="1"/>
          </p:cNvSpPr>
          <p:nvPr/>
        </p:nvSpPr>
        <p:spPr bwMode="auto">
          <a:xfrm>
            <a:off x="982663" y="0"/>
            <a:ext cx="4456112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endParaRPr lang="en-US" altLang="zh-TW" sz="3600" b="1" u="sng" smtClean="0">
              <a:solidFill>
                <a:srgbClr val="003366"/>
              </a:solidFill>
              <a:latin typeface="Times New Roman" pitchFamily="18" charset="0"/>
            </a:endParaRP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582613" y="44450"/>
            <a:ext cx="6980237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37895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>
              <a:defRPr sz="1400">
                <a:latin typeface="Times New Roman" pitchFamily="18" charset="0"/>
                <a:ea typeface="新細明體" charset="-120"/>
              </a:defRPr>
            </a:lvl1pPr>
          </a:lstStyle>
          <a:p>
            <a:pPr>
              <a:defRPr/>
            </a:pPr>
            <a:fld id="{BDF21E37-4D26-4BB7-9194-925AB1741A96}" type="slidenum">
              <a:rPr lang="en-US" altLang="zh-TW"/>
              <a:t>‹#›</a:t>
            </a:fld>
            <a:endParaRPr lang="en-US" altLang="zh-TW"/>
          </a:p>
        </p:txBody>
      </p:sp>
      <p:pic>
        <p:nvPicPr>
          <p:cNvPr id="4104" name="Picture 8" descr="內頁橫2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877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05" name="Text Box 9"/>
          <p:cNvSpPr txBox="1">
            <a:spLocks noChangeArrowheads="1"/>
          </p:cNvSpPr>
          <p:nvPr/>
        </p:nvSpPr>
        <p:spPr bwMode="auto">
          <a:xfrm>
            <a:off x="982663" y="0"/>
            <a:ext cx="4456112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endParaRPr lang="en-US" altLang="zh-TW" sz="3600" b="1" u="sng" smtClean="0">
              <a:solidFill>
                <a:srgbClr val="003366"/>
              </a:solidFill>
              <a:latin typeface="Times New Roman" pitchFamily="18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ransition/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2400" b="1" i="1">
          <a:solidFill>
            <a:schemeClr val="tx2"/>
          </a:solidFill>
          <a:latin typeface="+mj-lt"/>
          <a:ea typeface="新細明體" charset="-120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2400" b="1" i="1">
          <a:solidFill>
            <a:schemeClr val="tx2"/>
          </a:solidFill>
          <a:latin typeface="Arial" charset="0"/>
          <a:ea typeface="新細明體" charset="-12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2400" b="1" i="1">
          <a:solidFill>
            <a:schemeClr val="tx2"/>
          </a:solidFill>
          <a:latin typeface="Arial" charset="0"/>
          <a:ea typeface="新細明體" charset="-12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2400" b="1" i="1">
          <a:solidFill>
            <a:schemeClr val="tx2"/>
          </a:solidFill>
          <a:latin typeface="Arial" charset="0"/>
          <a:ea typeface="新細明體" charset="-12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2400" b="1" i="1">
          <a:solidFill>
            <a:schemeClr val="tx2"/>
          </a:solidFill>
          <a:latin typeface="Arial" charset="0"/>
          <a:ea typeface="新細明體" charset="-120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2400" b="1" i="1">
          <a:solidFill>
            <a:schemeClr val="tx2"/>
          </a:solidFill>
          <a:latin typeface="Arial" charset="0"/>
          <a:ea typeface="新細明體" pitchFamily="18" charset="-120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2400" b="1" i="1">
          <a:solidFill>
            <a:schemeClr val="tx2"/>
          </a:solidFill>
          <a:latin typeface="Arial" charset="0"/>
          <a:ea typeface="新細明體" pitchFamily="18" charset="-120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2400" b="1" i="1">
          <a:solidFill>
            <a:schemeClr val="tx2"/>
          </a:solidFill>
          <a:latin typeface="Arial" charset="0"/>
          <a:ea typeface="新細明體" pitchFamily="18" charset="-120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2400" b="1" i="1">
          <a:solidFill>
            <a:schemeClr val="tx2"/>
          </a:solidFill>
          <a:latin typeface="Arial" charset="0"/>
          <a:ea typeface="新細明體" pitchFamily="18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kumimoji="1" sz="2000">
          <a:solidFill>
            <a:schemeClr val="tx1"/>
          </a:solidFill>
          <a:latin typeface="+mn-lt"/>
          <a:ea typeface="新細明體" charset="-120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新細明體" charset="-12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000">
          <a:solidFill>
            <a:schemeClr val="tx1"/>
          </a:solidFill>
          <a:latin typeface="+mn-lt"/>
          <a:ea typeface="新細明體" charset="-12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新細明體" charset="-12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新細明體" charset="-12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9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18.w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1.png"/><Relationship Id="rId7" Type="http://schemas.openxmlformats.org/officeDocument/2006/relationships/image" Target="../media/image23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20.w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wmf"/><Relationship Id="rId3" Type="http://schemas.openxmlformats.org/officeDocument/2006/relationships/image" Target="../media/image8.png"/><Relationship Id="rId7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1.emf"/><Relationship Id="rId5" Type="http://schemas.openxmlformats.org/officeDocument/2006/relationships/image" Target="../media/image10.png"/><Relationship Id="rId10" Type="http://schemas.openxmlformats.org/officeDocument/2006/relationships/image" Target="../media/image7.wmf"/><Relationship Id="rId4" Type="http://schemas.openxmlformats.org/officeDocument/2006/relationships/image" Target="../media/image9.png"/><Relationship Id="rId9" Type="http://schemas.openxmlformats.org/officeDocument/2006/relationships/oleObject" Target="../embeddings/oleObject2.bin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ext Box 2"/>
          <p:cNvSpPr txBox="1">
            <a:spLocks noChangeArrowheads="1"/>
          </p:cNvSpPr>
          <p:nvPr/>
        </p:nvSpPr>
        <p:spPr bwMode="auto">
          <a:xfrm>
            <a:off x="386807" y="2132881"/>
            <a:ext cx="8393587" cy="20128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algn="ctr" eaLnBrk="1" hangingPunct="1">
              <a:lnSpc>
                <a:spcPct val="120000"/>
              </a:lnSpc>
            </a:pPr>
            <a:r>
              <a:rPr lang="en-US" altLang="zh-TW" sz="3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[</a:t>
            </a:r>
            <a:r>
              <a:rPr lang="en-US" altLang="zh-TW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A13-045N2A, A045R016L]</a:t>
            </a:r>
            <a:endParaRPr lang="en-US" altLang="zh-TW" sz="36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 eaLnBrk="1" hangingPunct="1">
              <a:lnSpc>
                <a:spcPct val="120000"/>
              </a:lnSpc>
            </a:pPr>
            <a: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[Solder Bridge Cause </a:t>
            </a:r>
            <a:r>
              <a:rPr lang="en-US" altLang="zh-TW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MLCC C</a:t>
            </a:r>
            <a: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rack issue]</a:t>
            </a:r>
          </a:p>
          <a:p>
            <a:pPr algn="ctr" eaLnBrk="1" hangingPunct="1">
              <a:lnSpc>
                <a:spcPct val="120000"/>
              </a:lnSpc>
            </a:pPr>
            <a:r>
              <a:rPr lang="en-US" altLang="zh-TW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Corrective Action Report</a:t>
            </a:r>
            <a:endParaRPr lang="en-US" altLang="zh-TW" sz="4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171" name="Text Box 6"/>
          <p:cNvSpPr txBox="1">
            <a:spLocks noChangeArrowheads="1"/>
          </p:cNvSpPr>
          <p:nvPr/>
        </p:nvSpPr>
        <p:spPr bwMode="auto">
          <a:xfrm>
            <a:off x="6358932" y="5933984"/>
            <a:ext cx="1699631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algn="ctr" eaLnBrk="1" hangingPunct="1">
              <a:buFont typeface="Wingdings" pitchFamily="2" charset="2"/>
              <a:buNone/>
            </a:pP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Date:  </a:t>
            </a:r>
            <a:r>
              <a:rPr lang="en-US" altLang="zh-TW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2018/12/11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Box 3"/>
          <p:cNvSpPr txBox="1">
            <a:spLocks noChangeArrowheads="1"/>
          </p:cNvSpPr>
          <p:nvPr/>
        </p:nvSpPr>
        <p:spPr bwMode="auto">
          <a:xfrm>
            <a:off x="192149" y="691482"/>
            <a:ext cx="8785225" cy="19488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marL="457200" indent="-457200" defTabSz="448945">
              <a:spcBef>
                <a:spcPct val="0"/>
              </a:spcBef>
              <a:tabLst>
                <a:tab pos="0" algn="l"/>
                <a:tab pos="447675" algn="l"/>
                <a:tab pos="896620" algn="l"/>
                <a:tab pos="1346200" algn="l"/>
                <a:tab pos="1795145" algn="l"/>
                <a:tab pos="2244725" algn="l"/>
                <a:tab pos="2693670" algn="l"/>
                <a:tab pos="3143250" algn="l"/>
                <a:tab pos="3592195" algn="l"/>
                <a:tab pos="4041775" algn="l"/>
                <a:tab pos="4490720" algn="l"/>
                <a:tab pos="4940300" algn="l"/>
                <a:tab pos="5389245" algn="l"/>
                <a:tab pos="5838825" algn="l"/>
                <a:tab pos="6287770" algn="l"/>
                <a:tab pos="6737350" algn="l"/>
                <a:tab pos="7186295" algn="l"/>
                <a:tab pos="7635875" algn="l"/>
                <a:tab pos="8084820" algn="l"/>
                <a:tab pos="8534400" algn="l"/>
                <a:tab pos="8983345" algn="l"/>
              </a:tabLst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1pPr>
            <a:lvl2pPr marL="914400" indent="-457200" defTabSz="448945">
              <a:spcBef>
                <a:spcPct val="0"/>
              </a:spcBef>
              <a:tabLst>
                <a:tab pos="0" algn="l"/>
                <a:tab pos="447675" algn="l"/>
                <a:tab pos="896620" algn="l"/>
                <a:tab pos="1346200" algn="l"/>
                <a:tab pos="1795145" algn="l"/>
                <a:tab pos="2244725" algn="l"/>
                <a:tab pos="2693670" algn="l"/>
                <a:tab pos="3143250" algn="l"/>
                <a:tab pos="3592195" algn="l"/>
                <a:tab pos="4041775" algn="l"/>
                <a:tab pos="4490720" algn="l"/>
                <a:tab pos="4940300" algn="l"/>
                <a:tab pos="5389245" algn="l"/>
                <a:tab pos="5838825" algn="l"/>
                <a:tab pos="6287770" algn="l"/>
                <a:tab pos="6737350" algn="l"/>
                <a:tab pos="7186295" algn="l"/>
                <a:tab pos="7635875" algn="l"/>
                <a:tab pos="8084820" algn="l"/>
                <a:tab pos="8534400" algn="l"/>
                <a:tab pos="8983345" algn="l"/>
              </a:tabLst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2pPr>
            <a:lvl3pPr marL="1371600" indent="-457200" defTabSz="448945">
              <a:spcBef>
                <a:spcPct val="0"/>
              </a:spcBef>
              <a:tabLst>
                <a:tab pos="0" algn="l"/>
                <a:tab pos="447675" algn="l"/>
                <a:tab pos="896620" algn="l"/>
                <a:tab pos="1346200" algn="l"/>
                <a:tab pos="1795145" algn="l"/>
                <a:tab pos="2244725" algn="l"/>
                <a:tab pos="2693670" algn="l"/>
                <a:tab pos="3143250" algn="l"/>
                <a:tab pos="3592195" algn="l"/>
                <a:tab pos="4041775" algn="l"/>
                <a:tab pos="4490720" algn="l"/>
                <a:tab pos="4940300" algn="l"/>
                <a:tab pos="5389245" algn="l"/>
                <a:tab pos="5838825" algn="l"/>
                <a:tab pos="6287770" algn="l"/>
                <a:tab pos="6737350" algn="l"/>
                <a:tab pos="7186295" algn="l"/>
                <a:tab pos="7635875" algn="l"/>
                <a:tab pos="8084820" algn="l"/>
                <a:tab pos="8534400" algn="l"/>
                <a:tab pos="8983345" algn="l"/>
              </a:tabLst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3pPr>
            <a:lvl4pPr marL="1828800" indent="-457200" defTabSz="448945">
              <a:spcBef>
                <a:spcPct val="0"/>
              </a:spcBef>
              <a:tabLst>
                <a:tab pos="0" algn="l"/>
                <a:tab pos="447675" algn="l"/>
                <a:tab pos="896620" algn="l"/>
                <a:tab pos="1346200" algn="l"/>
                <a:tab pos="1795145" algn="l"/>
                <a:tab pos="2244725" algn="l"/>
                <a:tab pos="2693670" algn="l"/>
                <a:tab pos="3143250" algn="l"/>
                <a:tab pos="3592195" algn="l"/>
                <a:tab pos="4041775" algn="l"/>
                <a:tab pos="4490720" algn="l"/>
                <a:tab pos="4940300" algn="l"/>
                <a:tab pos="5389245" algn="l"/>
                <a:tab pos="5838825" algn="l"/>
                <a:tab pos="6287770" algn="l"/>
                <a:tab pos="6737350" algn="l"/>
                <a:tab pos="7186295" algn="l"/>
                <a:tab pos="7635875" algn="l"/>
                <a:tab pos="8084820" algn="l"/>
                <a:tab pos="8534400" algn="l"/>
                <a:tab pos="8983345" algn="l"/>
              </a:tabLst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4pPr>
            <a:lvl5pPr marL="2286000" indent="-457200" defTabSz="448945">
              <a:spcBef>
                <a:spcPct val="0"/>
              </a:spcBef>
              <a:tabLst>
                <a:tab pos="0" algn="l"/>
                <a:tab pos="447675" algn="l"/>
                <a:tab pos="896620" algn="l"/>
                <a:tab pos="1346200" algn="l"/>
                <a:tab pos="1795145" algn="l"/>
                <a:tab pos="2244725" algn="l"/>
                <a:tab pos="2693670" algn="l"/>
                <a:tab pos="3143250" algn="l"/>
                <a:tab pos="3592195" algn="l"/>
                <a:tab pos="4041775" algn="l"/>
                <a:tab pos="4490720" algn="l"/>
                <a:tab pos="4940300" algn="l"/>
                <a:tab pos="5389245" algn="l"/>
                <a:tab pos="5838825" algn="l"/>
                <a:tab pos="6287770" algn="l"/>
                <a:tab pos="6737350" algn="l"/>
                <a:tab pos="7186295" algn="l"/>
                <a:tab pos="7635875" algn="l"/>
                <a:tab pos="8084820" algn="l"/>
                <a:tab pos="8534400" algn="l"/>
                <a:tab pos="8983345" algn="l"/>
              </a:tabLst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5pPr>
            <a:lvl6pPr marL="2743200" indent="-457200" defTabSz="448945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620" algn="l"/>
                <a:tab pos="1346200" algn="l"/>
                <a:tab pos="1795145" algn="l"/>
                <a:tab pos="2244725" algn="l"/>
                <a:tab pos="2693670" algn="l"/>
                <a:tab pos="3143250" algn="l"/>
                <a:tab pos="3592195" algn="l"/>
                <a:tab pos="4041775" algn="l"/>
                <a:tab pos="4490720" algn="l"/>
                <a:tab pos="4940300" algn="l"/>
                <a:tab pos="5389245" algn="l"/>
                <a:tab pos="5838825" algn="l"/>
                <a:tab pos="6287770" algn="l"/>
                <a:tab pos="6737350" algn="l"/>
                <a:tab pos="7186295" algn="l"/>
                <a:tab pos="7635875" algn="l"/>
                <a:tab pos="8084820" algn="l"/>
                <a:tab pos="8534400" algn="l"/>
                <a:tab pos="8983345" algn="l"/>
              </a:tabLst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6pPr>
            <a:lvl7pPr marL="3200400" indent="-457200" defTabSz="448945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620" algn="l"/>
                <a:tab pos="1346200" algn="l"/>
                <a:tab pos="1795145" algn="l"/>
                <a:tab pos="2244725" algn="l"/>
                <a:tab pos="2693670" algn="l"/>
                <a:tab pos="3143250" algn="l"/>
                <a:tab pos="3592195" algn="l"/>
                <a:tab pos="4041775" algn="l"/>
                <a:tab pos="4490720" algn="l"/>
                <a:tab pos="4940300" algn="l"/>
                <a:tab pos="5389245" algn="l"/>
                <a:tab pos="5838825" algn="l"/>
                <a:tab pos="6287770" algn="l"/>
                <a:tab pos="6737350" algn="l"/>
                <a:tab pos="7186295" algn="l"/>
                <a:tab pos="7635875" algn="l"/>
                <a:tab pos="8084820" algn="l"/>
                <a:tab pos="8534400" algn="l"/>
                <a:tab pos="8983345" algn="l"/>
              </a:tabLst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7pPr>
            <a:lvl8pPr marL="3657600" indent="-457200" defTabSz="448945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620" algn="l"/>
                <a:tab pos="1346200" algn="l"/>
                <a:tab pos="1795145" algn="l"/>
                <a:tab pos="2244725" algn="l"/>
                <a:tab pos="2693670" algn="l"/>
                <a:tab pos="3143250" algn="l"/>
                <a:tab pos="3592195" algn="l"/>
                <a:tab pos="4041775" algn="l"/>
                <a:tab pos="4490720" algn="l"/>
                <a:tab pos="4940300" algn="l"/>
                <a:tab pos="5389245" algn="l"/>
                <a:tab pos="5838825" algn="l"/>
                <a:tab pos="6287770" algn="l"/>
                <a:tab pos="6737350" algn="l"/>
                <a:tab pos="7186295" algn="l"/>
                <a:tab pos="7635875" algn="l"/>
                <a:tab pos="8084820" algn="l"/>
                <a:tab pos="8534400" algn="l"/>
                <a:tab pos="8983345" algn="l"/>
              </a:tabLst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8pPr>
            <a:lvl9pPr marL="4114800" indent="-457200" defTabSz="448945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620" algn="l"/>
                <a:tab pos="1346200" algn="l"/>
                <a:tab pos="1795145" algn="l"/>
                <a:tab pos="2244725" algn="l"/>
                <a:tab pos="2693670" algn="l"/>
                <a:tab pos="3143250" algn="l"/>
                <a:tab pos="3592195" algn="l"/>
                <a:tab pos="4041775" algn="l"/>
                <a:tab pos="4490720" algn="l"/>
                <a:tab pos="4940300" algn="l"/>
                <a:tab pos="5389245" algn="l"/>
                <a:tab pos="5838825" algn="l"/>
                <a:tab pos="6287770" algn="l"/>
                <a:tab pos="6737350" algn="l"/>
                <a:tab pos="7186295" algn="l"/>
                <a:tab pos="7635875" algn="l"/>
                <a:tab pos="8084820" algn="l"/>
                <a:tab pos="8534400" algn="l"/>
                <a:tab pos="8983345" algn="l"/>
              </a:tabLst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9pPr>
          </a:lstStyle>
          <a:p>
            <a:pPr marL="0" indent="0" algn="l" defTabSz="914400">
              <a:spcBef>
                <a:spcPts val="500"/>
              </a:spcBef>
              <a:buClr>
                <a:srgbClr val="000000"/>
              </a:buClr>
              <a:buSzPct val="100000"/>
              <a:tabLst/>
              <a:defRPr/>
            </a:pPr>
            <a:r>
              <a:rPr lang="en-US" altLang="zh-TW" sz="1800" dirty="0" smtClean="0">
                <a:solidFill>
                  <a:prstClr val="black"/>
                </a:solidFill>
                <a:latin typeface="Calibri" pitchFamily="34" charset="0"/>
                <a:ea typeface="標楷體" pitchFamily="65" charset="-120"/>
                <a:cs typeface="Arial" pitchFamily="34" charset="0"/>
              </a:rPr>
              <a:t>F: DOE</a:t>
            </a:r>
            <a:r>
              <a:rPr lang="zh-CN" altLang="en-US" sz="1800" dirty="0" smtClean="0">
                <a:solidFill>
                  <a:prstClr val="black"/>
                </a:solidFill>
                <a:latin typeface="Calibri" pitchFamily="34" charset="0"/>
                <a:ea typeface="標楷體" pitchFamily="65" charset="-120"/>
                <a:cs typeface="Arial" pitchFamily="34" charset="0"/>
              </a:rPr>
              <a:t>試驗結論</a:t>
            </a:r>
            <a:r>
              <a:rPr lang="en-US" altLang="zh-CN" sz="1800" dirty="0" smtClean="0">
                <a:solidFill>
                  <a:prstClr val="black"/>
                </a:solidFill>
                <a:latin typeface="Calibri" pitchFamily="34" charset="0"/>
                <a:ea typeface="標楷體" pitchFamily="65" charset="-120"/>
                <a:cs typeface="Arial" pitchFamily="34" charset="0"/>
              </a:rPr>
              <a:t>:</a:t>
            </a:r>
          </a:p>
          <a:p>
            <a:pPr marL="285750" indent="-285750" algn="l">
              <a:spcBef>
                <a:spcPts val="500"/>
              </a:spcBef>
              <a:buClr>
                <a:srgbClr val="000000"/>
              </a:buClr>
              <a:buSzPct val="100000"/>
              <a:buFont typeface="Arial" pitchFamily="34" charset="0"/>
              <a:buChar char="•"/>
              <a:defRPr/>
            </a:pPr>
            <a:r>
              <a:rPr lang="zh-TW" altLang="en-US" sz="1800" dirty="0" smtClean="0">
                <a:solidFill>
                  <a:prstClr val="black"/>
                </a:solidFill>
                <a:latin typeface="Calibri" pitchFamily="34" charset="0"/>
                <a:ea typeface="標楷體" pitchFamily="65" charset="-120"/>
                <a:cs typeface="Arial" pitchFamily="34" charset="0"/>
              </a:rPr>
              <a:t>從</a:t>
            </a:r>
            <a:r>
              <a:rPr lang="en-US" altLang="zh-TW" sz="1800" dirty="0">
                <a:solidFill>
                  <a:prstClr val="black"/>
                </a:solidFill>
                <a:latin typeface="Calibri" pitchFamily="34" charset="0"/>
                <a:ea typeface="標楷體" pitchFamily="65" charset="-120"/>
                <a:cs typeface="Arial" pitchFamily="34" charset="0"/>
              </a:rPr>
              <a:t>DOE</a:t>
            </a:r>
            <a:r>
              <a:rPr lang="zh-TW" altLang="en-US" sz="1800" dirty="0">
                <a:solidFill>
                  <a:prstClr val="black"/>
                </a:solidFill>
                <a:latin typeface="Calibri" pitchFamily="34" charset="0"/>
                <a:ea typeface="標楷體" pitchFamily="65" charset="-120"/>
                <a:cs typeface="Arial" pitchFamily="34" charset="0"/>
              </a:rPr>
              <a:t>結果</a:t>
            </a:r>
            <a:r>
              <a:rPr lang="en-US" altLang="zh-TW" sz="1800" dirty="0">
                <a:solidFill>
                  <a:prstClr val="black"/>
                </a:solidFill>
                <a:latin typeface="Calibri" pitchFamily="34" charset="0"/>
                <a:ea typeface="標楷體" pitchFamily="65" charset="-120"/>
                <a:cs typeface="Arial" pitchFamily="34" charset="0"/>
              </a:rPr>
              <a:t>,</a:t>
            </a:r>
            <a:r>
              <a:rPr lang="zh-TW" altLang="en-US" sz="1800" dirty="0">
                <a:solidFill>
                  <a:prstClr val="black"/>
                </a:solidFill>
                <a:latin typeface="Calibri" pitchFamily="34" charset="0"/>
                <a:ea typeface="標楷體" pitchFamily="65" charset="-120"/>
                <a:cs typeface="Arial" pitchFamily="34" charset="0"/>
              </a:rPr>
              <a:t>我們</a:t>
            </a:r>
            <a:r>
              <a:rPr lang="zh-TW" altLang="en-US" sz="1800" dirty="0" smtClean="0">
                <a:solidFill>
                  <a:prstClr val="black"/>
                </a:solidFill>
                <a:latin typeface="Calibri" pitchFamily="34" charset="0"/>
                <a:ea typeface="標楷體" pitchFamily="65" charset="-120"/>
                <a:cs typeface="Arial" pitchFamily="34" charset="0"/>
              </a:rPr>
              <a:t>設定最佳參數</a:t>
            </a:r>
            <a:r>
              <a:rPr lang="zh-TW" altLang="en-US" sz="1800" dirty="0">
                <a:solidFill>
                  <a:prstClr val="black"/>
                </a:solidFill>
                <a:latin typeface="Calibri" pitchFamily="34" charset="0"/>
                <a:ea typeface="標楷體" pitchFamily="65" charset="-120"/>
                <a:cs typeface="Arial" pitchFamily="34" charset="0"/>
              </a:rPr>
              <a:t>為</a:t>
            </a:r>
            <a:r>
              <a:rPr lang="en-US" altLang="zh-TW" sz="1800" dirty="0">
                <a:solidFill>
                  <a:prstClr val="black"/>
                </a:solidFill>
                <a:latin typeface="Calibri" pitchFamily="34" charset="0"/>
                <a:ea typeface="標楷體" pitchFamily="65" charset="-120"/>
                <a:cs typeface="Arial" pitchFamily="34" charset="0"/>
              </a:rPr>
              <a:t>:</a:t>
            </a:r>
            <a:r>
              <a:rPr lang="zh-TW" altLang="en-US" sz="1800" dirty="0">
                <a:solidFill>
                  <a:prstClr val="black"/>
                </a:solidFill>
                <a:latin typeface="Calibri" pitchFamily="34" charset="0"/>
                <a:ea typeface="標楷體" pitchFamily="65" charset="-120"/>
                <a:cs typeface="Arial" pitchFamily="34" charset="0"/>
              </a:rPr>
              <a:t> </a:t>
            </a:r>
            <a:r>
              <a:rPr lang="zh-TW" altLang="en-US" sz="1800" dirty="0" smtClean="0">
                <a:solidFill>
                  <a:prstClr val="black"/>
                </a:solidFill>
                <a:latin typeface="Calibri" pitchFamily="34" charset="0"/>
                <a:ea typeface="標楷體" pitchFamily="65" charset="-120"/>
                <a:cs typeface="Arial" pitchFamily="34" charset="0"/>
              </a:rPr>
              <a:t>氣壓</a:t>
            </a:r>
            <a:r>
              <a:rPr lang="en-US" altLang="zh-TW" sz="1800" dirty="0" smtClean="0">
                <a:solidFill>
                  <a:prstClr val="black"/>
                </a:solidFill>
                <a:latin typeface="Calibri" pitchFamily="34" charset="0"/>
                <a:ea typeface="標楷體" pitchFamily="65" charset="-120"/>
                <a:cs typeface="Arial" pitchFamily="34" charset="0"/>
              </a:rPr>
              <a:t>: 2.5~3.5Kg</a:t>
            </a:r>
            <a:r>
              <a:rPr lang="zh-TW" altLang="en-US" sz="1800" dirty="0" smtClean="0">
                <a:solidFill>
                  <a:prstClr val="black"/>
                </a:solidFill>
                <a:latin typeface="Calibri" pitchFamily="34" charset="0"/>
                <a:ea typeface="標楷體" pitchFamily="65" charset="-120"/>
                <a:cs typeface="Arial" pitchFamily="34" charset="0"/>
              </a:rPr>
              <a:t> </a:t>
            </a:r>
            <a:r>
              <a:rPr lang="en-US" altLang="zh-TW" sz="1800" dirty="0" smtClean="0">
                <a:solidFill>
                  <a:prstClr val="black"/>
                </a:solidFill>
                <a:latin typeface="Calibri" pitchFamily="34" charset="0"/>
                <a:ea typeface="標楷體" pitchFamily="65" charset="-120"/>
                <a:cs typeface="Arial" pitchFamily="34" charset="0"/>
              </a:rPr>
              <a:t>/</a:t>
            </a:r>
            <a:r>
              <a:rPr lang="zh-TW" altLang="en-US" sz="1800" dirty="0" smtClean="0">
                <a:solidFill>
                  <a:prstClr val="black"/>
                </a:solidFill>
                <a:latin typeface="Calibri" pitchFamily="34" charset="0"/>
                <a:ea typeface="標楷體" pitchFamily="65" charset="-120"/>
                <a:cs typeface="Arial" pitchFamily="34" charset="0"/>
              </a:rPr>
              <a:t> 調節閥</a:t>
            </a:r>
            <a:r>
              <a:rPr lang="en-US" altLang="zh-TW" sz="1800" dirty="0" smtClean="0">
                <a:solidFill>
                  <a:prstClr val="black"/>
                </a:solidFill>
                <a:latin typeface="Calibri" pitchFamily="34" charset="0"/>
                <a:ea typeface="標楷體" pitchFamily="65" charset="-120"/>
                <a:cs typeface="Arial" pitchFamily="34" charset="0"/>
              </a:rPr>
              <a:t>:</a:t>
            </a:r>
            <a:r>
              <a:rPr lang="zh-TW" altLang="en-US" sz="1800" dirty="0" smtClean="0">
                <a:solidFill>
                  <a:prstClr val="black"/>
                </a:solidFill>
                <a:latin typeface="Calibri" pitchFamily="34" charset="0"/>
                <a:ea typeface="標楷體" pitchFamily="65" charset="-120"/>
                <a:cs typeface="Arial" pitchFamily="34" charset="0"/>
              </a:rPr>
              <a:t> </a:t>
            </a:r>
            <a:r>
              <a:rPr lang="en-US" altLang="zh-TW" sz="1800" dirty="0" smtClean="0">
                <a:solidFill>
                  <a:prstClr val="black"/>
                </a:solidFill>
                <a:latin typeface="Calibri" pitchFamily="34" charset="0"/>
                <a:ea typeface="標楷體" pitchFamily="65" charset="-120"/>
                <a:cs typeface="Arial" pitchFamily="34" charset="0"/>
              </a:rPr>
              <a:t>4~5</a:t>
            </a:r>
            <a:r>
              <a:rPr lang="zh-TW" altLang="en-US" sz="1800" dirty="0">
                <a:solidFill>
                  <a:prstClr val="black"/>
                </a:solidFill>
                <a:latin typeface="Calibri" pitchFamily="34" charset="0"/>
                <a:ea typeface="標楷體" pitchFamily="65" charset="-120"/>
                <a:cs typeface="Arial" pitchFamily="34" charset="0"/>
              </a:rPr>
              <a:t>圈</a:t>
            </a:r>
            <a:r>
              <a:rPr lang="en-US" altLang="zh-TW" sz="1800" dirty="0" smtClean="0">
                <a:solidFill>
                  <a:prstClr val="black"/>
                </a:solidFill>
                <a:latin typeface="Calibri" pitchFamily="34" charset="0"/>
                <a:ea typeface="標楷體" pitchFamily="65" charset="-120"/>
                <a:cs typeface="Arial" pitchFamily="34" charset="0"/>
              </a:rPr>
              <a:t>.</a:t>
            </a:r>
          </a:p>
          <a:p>
            <a:pPr marL="285750" indent="-285750" algn="l">
              <a:spcBef>
                <a:spcPts val="500"/>
              </a:spcBef>
              <a:buClr>
                <a:srgbClr val="000000"/>
              </a:buClr>
              <a:buSzPct val="100000"/>
              <a:buFont typeface="Arial" pitchFamily="34" charset="0"/>
              <a:buChar char="•"/>
              <a:defRPr/>
            </a:pPr>
            <a:r>
              <a:rPr lang="zh-TW" altLang="en-US" sz="1800" dirty="0" smtClean="0">
                <a:solidFill>
                  <a:prstClr val="black"/>
                </a:solidFill>
                <a:latin typeface="Calibri" pitchFamily="34" charset="0"/>
                <a:ea typeface="標楷體" pitchFamily="65" charset="-120"/>
                <a:cs typeface="Arial" pitchFamily="34" charset="0"/>
              </a:rPr>
              <a:t>兩</a:t>
            </a:r>
            <a:r>
              <a:rPr lang="zh-TW" altLang="en-US" sz="1800" dirty="0">
                <a:solidFill>
                  <a:prstClr val="black"/>
                </a:solidFill>
                <a:latin typeface="Calibri" pitchFamily="34" charset="0"/>
                <a:ea typeface="標楷體" pitchFamily="65" charset="-120"/>
                <a:cs typeface="Arial" pitchFamily="34" charset="0"/>
              </a:rPr>
              <a:t>顆電容連錫產生之交互應力因子因無法用量測取得</a:t>
            </a:r>
            <a:r>
              <a:rPr lang="en-US" altLang="zh-TW" sz="1800" dirty="0">
                <a:solidFill>
                  <a:prstClr val="black"/>
                </a:solidFill>
                <a:latin typeface="Calibri" pitchFamily="34" charset="0"/>
                <a:ea typeface="標楷體" pitchFamily="65" charset="-120"/>
                <a:cs typeface="Arial" pitchFamily="34" charset="0"/>
              </a:rPr>
              <a:t>,</a:t>
            </a:r>
            <a:r>
              <a:rPr lang="zh-TW" altLang="en-US" sz="1800" dirty="0">
                <a:solidFill>
                  <a:prstClr val="black"/>
                </a:solidFill>
                <a:latin typeface="Calibri" pitchFamily="34" charset="0"/>
                <a:ea typeface="標楷體" pitchFamily="65" charset="-120"/>
                <a:cs typeface="Arial" pitchFamily="34" charset="0"/>
              </a:rPr>
              <a:t>故需要將其分開以消除此潛在性變異因素</a:t>
            </a:r>
            <a:r>
              <a:rPr lang="en-US" altLang="zh-TW" sz="1800" dirty="0" smtClean="0">
                <a:solidFill>
                  <a:prstClr val="black"/>
                </a:solidFill>
                <a:latin typeface="Calibri" pitchFamily="34" charset="0"/>
                <a:ea typeface="標楷體" pitchFamily="65" charset="-120"/>
                <a:cs typeface="Arial" pitchFamily="34" charset="0"/>
              </a:rPr>
              <a:t>.</a:t>
            </a:r>
            <a:endParaRPr lang="en-US" altLang="zh-TW" sz="1800" dirty="0">
              <a:solidFill>
                <a:prstClr val="black"/>
              </a:solidFill>
              <a:latin typeface="Calibri" pitchFamily="34" charset="0"/>
              <a:ea typeface="標楷體" pitchFamily="65" charset="-120"/>
              <a:cs typeface="Arial" pitchFamily="34" charset="0"/>
            </a:endParaRPr>
          </a:p>
          <a:p>
            <a:pPr marL="285750" indent="-285750" algn="l">
              <a:spcBef>
                <a:spcPts val="500"/>
              </a:spcBef>
              <a:buClr>
                <a:srgbClr val="000000"/>
              </a:buClr>
              <a:buSzPct val="100000"/>
              <a:buFont typeface="Arial" pitchFamily="34" charset="0"/>
              <a:buChar char="•"/>
              <a:defRPr/>
            </a:pPr>
            <a:r>
              <a:rPr lang="zh-TW" altLang="en-US" sz="1800" dirty="0" smtClean="0">
                <a:solidFill>
                  <a:prstClr val="black"/>
                </a:solidFill>
                <a:latin typeface="Calibri" pitchFamily="34" charset="0"/>
                <a:ea typeface="標楷體" pitchFamily="65" charset="-120"/>
                <a:cs typeface="Arial" pitchFamily="34" charset="0"/>
              </a:rPr>
              <a:t>上下</a:t>
            </a:r>
            <a:r>
              <a:rPr lang="zh-TW" altLang="en-US" sz="1800" dirty="0">
                <a:solidFill>
                  <a:prstClr val="black"/>
                </a:solidFill>
                <a:latin typeface="Calibri" pitchFamily="34" charset="0"/>
                <a:ea typeface="標楷體" pitchFamily="65" charset="-120"/>
                <a:cs typeface="Arial" pitchFamily="34" charset="0"/>
              </a:rPr>
              <a:t>調節器</a:t>
            </a:r>
            <a:r>
              <a:rPr lang="en-US" altLang="zh-TW" sz="1800" dirty="0">
                <a:solidFill>
                  <a:prstClr val="black"/>
                </a:solidFill>
                <a:latin typeface="Calibri" pitchFamily="34" charset="0"/>
                <a:ea typeface="標楷體" pitchFamily="65" charset="-120"/>
                <a:cs typeface="Arial" pitchFamily="34" charset="0"/>
              </a:rPr>
              <a:t>(9</a:t>
            </a:r>
            <a:r>
              <a:rPr lang="zh-TW" altLang="en-US" sz="1800" dirty="0">
                <a:solidFill>
                  <a:prstClr val="black"/>
                </a:solidFill>
                <a:latin typeface="Calibri" pitchFamily="34" charset="0"/>
                <a:ea typeface="標楷體" pitchFamily="65" charset="-120"/>
                <a:cs typeface="Arial" pitchFamily="34" charset="0"/>
              </a:rPr>
              <a:t>圈</a:t>
            </a:r>
            <a:r>
              <a:rPr lang="en-US" altLang="zh-TW" sz="1800" dirty="0">
                <a:solidFill>
                  <a:prstClr val="black"/>
                </a:solidFill>
                <a:latin typeface="Calibri" pitchFamily="34" charset="0"/>
                <a:ea typeface="標楷體" pitchFamily="65" charset="-120"/>
                <a:cs typeface="Arial" pitchFamily="34" charset="0"/>
              </a:rPr>
              <a:t>)+3.5Kg / </a:t>
            </a:r>
            <a:r>
              <a:rPr lang="zh-TW" altLang="en-US" sz="1800" dirty="0">
                <a:solidFill>
                  <a:prstClr val="black"/>
                </a:solidFill>
                <a:latin typeface="Calibri" pitchFamily="34" charset="0"/>
                <a:ea typeface="標楷體" pitchFamily="65" charset="-120"/>
                <a:cs typeface="Arial" pitchFamily="34" charset="0"/>
              </a:rPr>
              <a:t>上下調節器</a:t>
            </a:r>
            <a:r>
              <a:rPr lang="en-US" altLang="zh-TW" sz="1800" dirty="0">
                <a:solidFill>
                  <a:prstClr val="black"/>
                </a:solidFill>
                <a:latin typeface="Calibri" pitchFamily="34" charset="0"/>
                <a:ea typeface="標楷體" pitchFamily="65" charset="-120"/>
                <a:cs typeface="Arial" pitchFamily="34" charset="0"/>
              </a:rPr>
              <a:t>(9</a:t>
            </a:r>
            <a:r>
              <a:rPr lang="zh-TW" altLang="en-US" sz="1800" dirty="0">
                <a:solidFill>
                  <a:prstClr val="black"/>
                </a:solidFill>
                <a:latin typeface="Calibri" pitchFamily="34" charset="0"/>
                <a:ea typeface="標楷體" pitchFamily="65" charset="-120"/>
                <a:cs typeface="Arial" pitchFamily="34" charset="0"/>
              </a:rPr>
              <a:t>圈</a:t>
            </a:r>
            <a:r>
              <a:rPr lang="en-US" altLang="zh-TW" sz="1800" dirty="0">
                <a:solidFill>
                  <a:prstClr val="black"/>
                </a:solidFill>
                <a:latin typeface="Calibri" pitchFamily="34" charset="0"/>
                <a:ea typeface="標楷體" pitchFamily="65" charset="-120"/>
                <a:cs typeface="Arial" pitchFamily="34" charset="0"/>
              </a:rPr>
              <a:t>)+2.5Kg, </a:t>
            </a:r>
            <a:r>
              <a:rPr lang="zh-TW" altLang="en-US" sz="1800" dirty="0">
                <a:solidFill>
                  <a:prstClr val="black"/>
                </a:solidFill>
                <a:latin typeface="Calibri" pitchFamily="34" charset="0"/>
                <a:ea typeface="標楷體" pitchFamily="65" charset="-120"/>
                <a:cs typeface="Arial" pitchFamily="34" charset="0"/>
              </a:rPr>
              <a:t>經製造風險評估</a:t>
            </a:r>
            <a:r>
              <a:rPr lang="en-US" altLang="zh-TW" sz="1800" dirty="0">
                <a:solidFill>
                  <a:prstClr val="black"/>
                </a:solidFill>
                <a:latin typeface="Calibri" pitchFamily="34" charset="0"/>
                <a:ea typeface="標楷體" pitchFamily="65" charset="-120"/>
                <a:cs typeface="Arial" pitchFamily="34" charset="0"/>
              </a:rPr>
              <a:t>(PPM)</a:t>
            </a:r>
            <a:r>
              <a:rPr lang="zh-TW" altLang="en-US" sz="1800" dirty="0">
                <a:solidFill>
                  <a:prstClr val="black"/>
                </a:solidFill>
                <a:latin typeface="Calibri" pitchFamily="34" charset="0"/>
                <a:ea typeface="標楷體" pitchFamily="65" charset="-120"/>
                <a:cs typeface="Arial" pitchFamily="34" charset="0"/>
              </a:rPr>
              <a:t>結果為零</a:t>
            </a:r>
            <a:r>
              <a:rPr lang="en-US" altLang="zh-TW" sz="1800" dirty="0">
                <a:solidFill>
                  <a:prstClr val="black"/>
                </a:solidFill>
                <a:latin typeface="Calibri" pitchFamily="34" charset="0"/>
                <a:ea typeface="標楷體" pitchFamily="65" charset="-120"/>
                <a:cs typeface="Arial" pitchFamily="34" charset="0"/>
              </a:rPr>
              <a:t>, </a:t>
            </a:r>
            <a:r>
              <a:rPr lang="zh-TW" altLang="en-US" sz="1800" dirty="0">
                <a:solidFill>
                  <a:prstClr val="black"/>
                </a:solidFill>
                <a:latin typeface="Calibri" pitchFamily="34" charset="0"/>
                <a:ea typeface="標楷體" pitchFamily="65" charset="-120"/>
                <a:cs typeface="Arial" pitchFamily="34" charset="0"/>
              </a:rPr>
              <a:t>屬無風險</a:t>
            </a:r>
            <a:r>
              <a:rPr lang="en-US" altLang="zh-TW" sz="1800" dirty="0" smtClean="0">
                <a:solidFill>
                  <a:prstClr val="black"/>
                </a:solidFill>
                <a:latin typeface="Calibri" pitchFamily="34" charset="0"/>
                <a:ea typeface="標楷體" pitchFamily="65" charset="-120"/>
                <a:cs typeface="Arial" pitchFamily="34" charset="0"/>
              </a:rPr>
              <a:t>.</a:t>
            </a:r>
            <a:endParaRPr lang="en-US" altLang="zh-TW" sz="1800" dirty="0">
              <a:solidFill>
                <a:prstClr val="black"/>
              </a:solidFill>
              <a:latin typeface="Calibri" pitchFamily="34" charset="0"/>
              <a:ea typeface="標楷體" pitchFamily="65" charset="-120"/>
              <a:cs typeface="Arial" pitchFamily="34" charset="0"/>
            </a:endParaRPr>
          </a:p>
        </p:txBody>
      </p:sp>
      <p:graphicFrame>
        <p:nvGraphicFramePr>
          <p:cNvPr id="22" name="物件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76157064"/>
              </p:ext>
            </p:extLst>
          </p:nvPr>
        </p:nvGraphicFramePr>
        <p:xfrm>
          <a:off x="1882618" y="3351737"/>
          <a:ext cx="1311843" cy="11940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6" name="工作表" showAsIcon="1" r:id="rId3" imgW="914400" imgH="800280" progId="Excel.Sheet.12">
                  <p:embed/>
                </p:oleObj>
              </mc:Choice>
              <mc:Fallback>
                <p:oleObj name="工作表" showAsIcon="1" r:id="rId3" imgW="914400" imgH="800280" progId="Excel.Sheet.1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82618" y="3351737"/>
                        <a:ext cx="1311843" cy="11940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物件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63346250"/>
              </p:ext>
            </p:extLst>
          </p:nvPr>
        </p:nvGraphicFramePr>
        <p:xfrm>
          <a:off x="456774" y="3322976"/>
          <a:ext cx="1445235" cy="12109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7" name="Acrobat Document" showAsIcon="1" r:id="rId5" imgW="914400" imgH="800280" progId="AcroExch.Document.11">
                  <p:embed/>
                </p:oleObj>
              </mc:Choice>
              <mc:Fallback>
                <p:oleObj name="Acrobat Document" showAsIcon="1" r:id="rId5" imgW="914400" imgH="800280" progId="AcroExch.Document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6774" y="3322976"/>
                        <a:ext cx="1445235" cy="121095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2885937" y="29864"/>
            <a:ext cx="3657738" cy="5847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1431" tIns="45716" rIns="91431" bIns="45716">
            <a:spAutoFit/>
          </a:bodyPr>
          <a:lstStyle>
            <a:lvl1pPr eaLnBrk="0" hangingPunct="0"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algn="l" eaLnBrk="1" hangingPunct="1"/>
            <a:r>
              <a:rPr kumimoji="0" lang="en-US" altLang="zh-TW" sz="3200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Risk Assessment</a:t>
            </a:r>
          </a:p>
        </p:txBody>
      </p:sp>
    </p:spTree>
    <p:extLst>
      <p:ext uri="{BB962C8B-B14F-4D97-AF65-F5344CB8AC3E}">
        <p14:creationId xmlns:p14="http://schemas.microsoft.com/office/powerpoint/2010/main" val="83836219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Box 3"/>
          <p:cNvSpPr txBox="1">
            <a:spLocks noChangeArrowheads="1"/>
          </p:cNvSpPr>
          <p:nvPr/>
        </p:nvSpPr>
        <p:spPr bwMode="auto">
          <a:xfrm>
            <a:off x="188241" y="3387804"/>
            <a:ext cx="8786362" cy="3441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wrap="square" lIns="90000" tIns="46800" rIns="90000" bIns="46800">
            <a:spAutoFit/>
          </a:bodyPr>
          <a:lstStyle>
            <a:lvl1pPr marL="457200" indent="-457200" defTabSz="448945">
              <a:spcBef>
                <a:spcPct val="0"/>
              </a:spcBef>
              <a:tabLst>
                <a:tab pos="0" algn="l"/>
                <a:tab pos="447675" algn="l"/>
                <a:tab pos="896620" algn="l"/>
                <a:tab pos="1346200" algn="l"/>
                <a:tab pos="1795145" algn="l"/>
                <a:tab pos="2244725" algn="l"/>
                <a:tab pos="2693670" algn="l"/>
                <a:tab pos="3143250" algn="l"/>
                <a:tab pos="3592195" algn="l"/>
                <a:tab pos="4041775" algn="l"/>
                <a:tab pos="4490720" algn="l"/>
                <a:tab pos="4940300" algn="l"/>
                <a:tab pos="5389245" algn="l"/>
                <a:tab pos="5838825" algn="l"/>
                <a:tab pos="6287770" algn="l"/>
                <a:tab pos="6737350" algn="l"/>
                <a:tab pos="7186295" algn="l"/>
                <a:tab pos="7635875" algn="l"/>
                <a:tab pos="8084820" algn="l"/>
                <a:tab pos="8534400" algn="l"/>
                <a:tab pos="8983345" algn="l"/>
              </a:tabLst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1pPr>
            <a:lvl2pPr marL="914400" indent="-457200" defTabSz="448945">
              <a:spcBef>
                <a:spcPct val="0"/>
              </a:spcBef>
              <a:tabLst>
                <a:tab pos="0" algn="l"/>
                <a:tab pos="447675" algn="l"/>
                <a:tab pos="896620" algn="l"/>
                <a:tab pos="1346200" algn="l"/>
                <a:tab pos="1795145" algn="l"/>
                <a:tab pos="2244725" algn="l"/>
                <a:tab pos="2693670" algn="l"/>
                <a:tab pos="3143250" algn="l"/>
                <a:tab pos="3592195" algn="l"/>
                <a:tab pos="4041775" algn="l"/>
                <a:tab pos="4490720" algn="l"/>
                <a:tab pos="4940300" algn="l"/>
                <a:tab pos="5389245" algn="l"/>
                <a:tab pos="5838825" algn="l"/>
                <a:tab pos="6287770" algn="l"/>
                <a:tab pos="6737350" algn="l"/>
                <a:tab pos="7186295" algn="l"/>
                <a:tab pos="7635875" algn="l"/>
                <a:tab pos="8084820" algn="l"/>
                <a:tab pos="8534400" algn="l"/>
                <a:tab pos="8983345" algn="l"/>
              </a:tabLst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2pPr>
            <a:lvl3pPr marL="1371600" indent="-457200" defTabSz="448945">
              <a:spcBef>
                <a:spcPct val="0"/>
              </a:spcBef>
              <a:tabLst>
                <a:tab pos="0" algn="l"/>
                <a:tab pos="447675" algn="l"/>
                <a:tab pos="896620" algn="l"/>
                <a:tab pos="1346200" algn="l"/>
                <a:tab pos="1795145" algn="l"/>
                <a:tab pos="2244725" algn="l"/>
                <a:tab pos="2693670" algn="l"/>
                <a:tab pos="3143250" algn="l"/>
                <a:tab pos="3592195" algn="l"/>
                <a:tab pos="4041775" algn="l"/>
                <a:tab pos="4490720" algn="l"/>
                <a:tab pos="4940300" algn="l"/>
                <a:tab pos="5389245" algn="l"/>
                <a:tab pos="5838825" algn="l"/>
                <a:tab pos="6287770" algn="l"/>
                <a:tab pos="6737350" algn="l"/>
                <a:tab pos="7186295" algn="l"/>
                <a:tab pos="7635875" algn="l"/>
                <a:tab pos="8084820" algn="l"/>
                <a:tab pos="8534400" algn="l"/>
                <a:tab pos="8983345" algn="l"/>
              </a:tabLst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3pPr>
            <a:lvl4pPr marL="1828800" indent="-457200" defTabSz="448945">
              <a:spcBef>
                <a:spcPct val="0"/>
              </a:spcBef>
              <a:tabLst>
                <a:tab pos="0" algn="l"/>
                <a:tab pos="447675" algn="l"/>
                <a:tab pos="896620" algn="l"/>
                <a:tab pos="1346200" algn="l"/>
                <a:tab pos="1795145" algn="l"/>
                <a:tab pos="2244725" algn="l"/>
                <a:tab pos="2693670" algn="l"/>
                <a:tab pos="3143250" algn="l"/>
                <a:tab pos="3592195" algn="l"/>
                <a:tab pos="4041775" algn="l"/>
                <a:tab pos="4490720" algn="l"/>
                <a:tab pos="4940300" algn="l"/>
                <a:tab pos="5389245" algn="l"/>
                <a:tab pos="5838825" algn="l"/>
                <a:tab pos="6287770" algn="l"/>
                <a:tab pos="6737350" algn="l"/>
                <a:tab pos="7186295" algn="l"/>
                <a:tab pos="7635875" algn="l"/>
                <a:tab pos="8084820" algn="l"/>
                <a:tab pos="8534400" algn="l"/>
                <a:tab pos="8983345" algn="l"/>
              </a:tabLst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4pPr>
            <a:lvl5pPr marL="2286000" indent="-457200" defTabSz="448945">
              <a:spcBef>
                <a:spcPct val="0"/>
              </a:spcBef>
              <a:tabLst>
                <a:tab pos="0" algn="l"/>
                <a:tab pos="447675" algn="l"/>
                <a:tab pos="896620" algn="l"/>
                <a:tab pos="1346200" algn="l"/>
                <a:tab pos="1795145" algn="l"/>
                <a:tab pos="2244725" algn="l"/>
                <a:tab pos="2693670" algn="l"/>
                <a:tab pos="3143250" algn="l"/>
                <a:tab pos="3592195" algn="l"/>
                <a:tab pos="4041775" algn="l"/>
                <a:tab pos="4490720" algn="l"/>
                <a:tab pos="4940300" algn="l"/>
                <a:tab pos="5389245" algn="l"/>
                <a:tab pos="5838825" algn="l"/>
                <a:tab pos="6287770" algn="l"/>
                <a:tab pos="6737350" algn="l"/>
                <a:tab pos="7186295" algn="l"/>
                <a:tab pos="7635875" algn="l"/>
                <a:tab pos="8084820" algn="l"/>
                <a:tab pos="8534400" algn="l"/>
                <a:tab pos="8983345" algn="l"/>
              </a:tabLst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5pPr>
            <a:lvl6pPr marL="2743200" indent="-457200" defTabSz="448945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620" algn="l"/>
                <a:tab pos="1346200" algn="l"/>
                <a:tab pos="1795145" algn="l"/>
                <a:tab pos="2244725" algn="l"/>
                <a:tab pos="2693670" algn="l"/>
                <a:tab pos="3143250" algn="l"/>
                <a:tab pos="3592195" algn="l"/>
                <a:tab pos="4041775" algn="l"/>
                <a:tab pos="4490720" algn="l"/>
                <a:tab pos="4940300" algn="l"/>
                <a:tab pos="5389245" algn="l"/>
                <a:tab pos="5838825" algn="l"/>
                <a:tab pos="6287770" algn="l"/>
                <a:tab pos="6737350" algn="l"/>
                <a:tab pos="7186295" algn="l"/>
                <a:tab pos="7635875" algn="l"/>
                <a:tab pos="8084820" algn="l"/>
                <a:tab pos="8534400" algn="l"/>
                <a:tab pos="8983345" algn="l"/>
              </a:tabLst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6pPr>
            <a:lvl7pPr marL="3200400" indent="-457200" defTabSz="448945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620" algn="l"/>
                <a:tab pos="1346200" algn="l"/>
                <a:tab pos="1795145" algn="l"/>
                <a:tab pos="2244725" algn="l"/>
                <a:tab pos="2693670" algn="l"/>
                <a:tab pos="3143250" algn="l"/>
                <a:tab pos="3592195" algn="l"/>
                <a:tab pos="4041775" algn="l"/>
                <a:tab pos="4490720" algn="l"/>
                <a:tab pos="4940300" algn="l"/>
                <a:tab pos="5389245" algn="l"/>
                <a:tab pos="5838825" algn="l"/>
                <a:tab pos="6287770" algn="l"/>
                <a:tab pos="6737350" algn="l"/>
                <a:tab pos="7186295" algn="l"/>
                <a:tab pos="7635875" algn="l"/>
                <a:tab pos="8084820" algn="l"/>
                <a:tab pos="8534400" algn="l"/>
                <a:tab pos="8983345" algn="l"/>
              </a:tabLst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7pPr>
            <a:lvl8pPr marL="3657600" indent="-457200" defTabSz="448945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620" algn="l"/>
                <a:tab pos="1346200" algn="l"/>
                <a:tab pos="1795145" algn="l"/>
                <a:tab pos="2244725" algn="l"/>
                <a:tab pos="2693670" algn="l"/>
                <a:tab pos="3143250" algn="l"/>
                <a:tab pos="3592195" algn="l"/>
                <a:tab pos="4041775" algn="l"/>
                <a:tab pos="4490720" algn="l"/>
                <a:tab pos="4940300" algn="l"/>
                <a:tab pos="5389245" algn="l"/>
                <a:tab pos="5838825" algn="l"/>
                <a:tab pos="6287770" algn="l"/>
                <a:tab pos="6737350" algn="l"/>
                <a:tab pos="7186295" algn="l"/>
                <a:tab pos="7635875" algn="l"/>
                <a:tab pos="8084820" algn="l"/>
                <a:tab pos="8534400" algn="l"/>
                <a:tab pos="8983345" algn="l"/>
              </a:tabLst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8pPr>
            <a:lvl9pPr marL="4114800" indent="-457200" defTabSz="448945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620" algn="l"/>
                <a:tab pos="1346200" algn="l"/>
                <a:tab pos="1795145" algn="l"/>
                <a:tab pos="2244725" algn="l"/>
                <a:tab pos="2693670" algn="l"/>
                <a:tab pos="3143250" algn="l"/>
                <a:tab pos="3592195" algn="l"/>
                <a:tab pos="4041775" algn="l"/>
                <a:tab pos="4490720" algn="l"/>
                <a:tab pos="4940300" algn="l"/>
                <a:tab pos="5389245" algn="l"/>
                <a:tab pos="5838825" algn="l"/>
                <a:tab pos="6287770" algn="l"/>
                <a:tab pos="6737350" algn="l"/>
                <a:tab pos="7186295" algn="l"/>
                <a:tab pos="7635875" algn="l"/>
                <a:tab pos="8084820" algn="l"/>
                <a:tab pos="8534400" algn="l"/>
                <a:tab pos="8983345" algn="l"/>
              </a:tabLst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9pPr>
          </a:lstStyle>
          <a:p>
            <a:pPr algn="l">
              <a:spcBef>
                <a:spcPts val="500"/>
              </a:spcBef>
              <a:buClr>
                <a:srgbClr val="000000"/>
              </a:buClr>
              <a:buSzPct val="100000"/>
              <a:buFont typeface="+mj-lt"/>
              <a:buAutoNum type="arabicPeriod" startAt="2"/>
            </a:pPr>
            <a:r>
              <a:rPr kumimoji="0" lang="zh-CN" altLang="en-US" sz="1800" kern="0" dirty="0" smtClean="0">
                <a:solidFill>
                  <a:prstClr val="black"/>
                </a:solidFill>
                <a:latin typeface="Calibri" pitchFamily="34" charset="0"/>
                <a:ea typeface="標楷體" pitchFamily="65" charset="-120"/>
                <a:cs typeface="Calibri" pitchFamily="34" charset="0"/>
              </a:rPr>
              <a:t>降低汽缸速度</a:t>
            </a:r>
            <a:r>
              <a:rPr kumimoji="0" lang="en-US" altLang="zh-CN" sz="1800" kern="0" dirty="0" smtClean="0">
                <a:solidFill>
                  <a:prstClr val="black"/>
                </a:solidFill>
                <a:latin typeface="Calibri" pitchFamily="34" charset="0"/>
                <a:ea typeface="標楷體" pitchFamily="65" charset="-120"/>
                <a:cs typeface="Calibri" pitchFamily="34" charset="0"/>
              </a:rPr>
              <a:t>,</a:t>
            </a:r>
            <a:r>
              <a:rPr kumimoji="0" lang="zh-CN" altLang="en-US" sz="1800" kern="0" dirty="0" smtClean="0">
                <a:solidFill>
                  <a:prstClr val="black"/>
                </a:solidFill>
                <a:latin typeface="Calibri" pitchFamily="34" charset="0"/>
                <a:ea typeface="標楷體" pitchFamily="65" charset="-120"/>
                <a:cs typeface="Calibri" pitchFamily="34" charset="0"/>
              </a:rPr>
              <a:t>減少下壓衝擊</a:t>
            </a:r>
            <a:r>
              <a:rPr kumimoji="0" lang="en-US" altLang="zh-CN" sz="1800" kern="0" dirty="0" smtClean="0">
                <a:solidFill>
                  <a:prstClr val="black"/>
                </a:solidFill>
                <a:latin typeface="Calibri" pitchFamily="34" charset="0"/>
                <a:ea typeface="標楷體" pitchFamily="65" charset="-120"/>
                <a:cs typeface="Calibri" pitchFamily="34" charset="0"/>
              </a:rPr>
              <a:t>.</a:t>
            </a:r>
          </a:p>
          <a:p>
            <a:pPr marL="0" indent="0" algn="l">
              <a:spcBef>
                <a:spcPts val="500"/>
              </a:spcBef>
              <a:buClr>
                <a:srgbClr val="000000"/>
              </a:buClr>
              <a:buSzPct val="100000"/>
            </a:pPr>
            <a:r>
              <a:rPr kumimoji="0" lang="en-US" altLang="zh-TW" sz="1800" kern="0" dirty="0">
                <a:solidFill>
                  <a:prstClr val="black"/>
                </a:solidFill>
                <a:latin typeface="Calibri" pitchFamily="34" charset="0"/>
                <a:ea typeface="標楷體" pitchFamily="65" charset="-120"/>
                <a:cs typeface="Calibri" pitchFamily="34" charset="0"/>
              </a:rPr>
              <a:t> </a:t>
            </a:r>
            <a:r>
              <a:rPr kumimoji="0" lang="en-US" altLang="zh-TW" sz="1800" kern="0" dirty="0" smtClean="0">
                <a:solidFill>
                  <a:prstClr val="black"/>
                </a:solidFill>
                <a:latin typeface="Calibri" pitchFamily="34" charset="0"/>
                <a:ea typeface="標楷體" pitchFamily="65" charset="-120"/>
                <a:cs typeface="Calibri" pitchFamily="34" charset="0"/>
              </a:rPr>
              <a:t>       </a:t>
            </a:r>
            <a:r>
              <a:rPr kumimoji="0" lang="zh-TW" altLang="en-US" sz="1800" kern="0" dirty="0" smtClean="0">
                <a:solidFill>
                  <a:prstClr val="black"/>
                </a:solidFill>
                <a:latin typeface="Calibri" pitchFamily="34" charset="0"/>
                <a:ea typeface="標楷體" pitchFamily="65" charset="-120"/>
                <a:cs typeface="Calibri" pitchFamily="34" charset="0"/>
              </a:rPr>
              <a:t>下</a:t>
            </a:r>
            <a:r>
              <a:rPr kumimoji="0" lang="zh-TW" altLang="en-US" sz="1800" kern="0" dirty="0">
                <a:solidFill>
                  <a:prstClr val="black"/>
                </a:solidFill>
                <a:latin typeface="Calibri" pitchFamily="34" charset="0"/>
                <a:ea typeface="標楷體" pitchFamily="65" charset="-120"/>
                <a:cs typeface="Calibri" pitchFamily="34" charset="0"/>
              </a:rPr>
              <a:t>壓次數有</a:t>
            </a:r>
            <a:r>
              <a:rPr kumimoji="0" lang="en-US" altLang="zh-TW" sz="1800" kern="0" dirty="0">
                <a:solidFill>
                  <a:prstClr val="black"/>
                </a:solidFill>
                <a:latin typeface="Calibri" pitchFamily="34" charset="0"/>
                <a:ea typeface="標楷體" pitchFamily="65" charset="-120"/>
                <a:cs typeface="Calibri" pitchFamily="34" charset="0"/>
              </a:rPr>
              <a:t>22</a:t>
            </a:r>
            <a:r>
              <a:rPr kumimoji="0" lang="zh-TW" altLang="en-US" sz="1800" kern="0" dirty="0">
                <a:solidFill>
                  <a:prstClr val="black"/>
                </a:solidFill>
                <a:latin typeface="Calibri" pitchFamily="34" charset="0"/>
                <a:ea typeface="標楷體" pitchFamily="65" charset="-120"/>
                <a:cs typeface="Calibri" pitchFamily="34" charset="0"/>
              </a:rPr>
              <a:t>次</a:t>
            </a:r>
            <a:r>
              <a:rPr kumimoji="0" lang="en-US" altLang="zh-TW" sz="1800" kern="0" dirty="0">
                <a:solidFill>
                  <a:prstClr val="black"/>
                </a:solidFill>
                <a:latin typeface="Calibri" pitchFamily="34" charset="0"/>
                <a:ea typeface="標楷體" pitchFamily="65" charset="-120"/>
                <a:cs typeface="Calibri" pitchFamily="34" charset="0"/>
              </a:rPr>
              <a:t>/min</a:t>
            </a:r>
            <a:r>
              <a:rPr kumimoji="0" lang="zh-TW" altLang="en-US" sz="1800" kern="0" dirty="0">
                <a:solidFill>
                  <a:prstClr val="black"/>
                </a:solidFill>
                <a:latin typeface="Calibri" pitchFamily="34" charset="0"/>
                <a:ea typeface="標楷體" pitchFamily="65" charset="-120"/>
                <a:cs typeface="Calibri" pitchFamily="34" charset="0"/>
              </a:rPr>
              <a:t>改為</a:t>
            </a:r>
            <a:r>
              <a:rPr kumimoji="0" lang="en-US" altLang="zh-TW" sz="1800" kern="0" dirty="0">
                <a:solidFill>
                  <a:prstClr val="black"/>
                </a:solidFill>
                <a:latin typeface="Calibri" pitchFamily="34" charset="0"/>
                <a:ea typeface="標楷體" pitchFamily="65" charset="-120"/>
                <a:cs typeface="Calibri" pitchFamily="34" charset="0"/>
              </a:rPr>
              <a:t>18</a:t>
            </a:r>
            <a:r>
              <a:rPr kumimoji="0" lang="zh-TW" altLang="en-US" sz="1800" kern="0" dirty="0">
                <a:solidFill>
                  <a:prstClr val="black"/>
                </a:solidFill>
                <a:latin typeface="Calibri" pitchFamily="34" charset="0"/>
                <a:ea typeface="標楷體" pitchFamily="65" charset="-120"/>
                <a:cs typeface="Calibri" pitchFamily="34" charset="0"/>
              </a:rPr>
              <a:t>次</a:t>
            </a:r>
            <a:r>
              <a:rPr kumimoji="0" lang="en-US" altLang="zh-TW" sz="1800" kern="0" dirty="0">
                <a:solidFill>
                  <a:prstClr val="black"/>
                </a:solidFill>
                <a:latin typeface="Calibri" pitchFamily="34" charset="0"/>
                <a:ea typeface="標楷體" pitchFamily="65" charset="-120"/>
                <a:cs typeface="Calibri" pitchFamily="34" charset="0"/>
              </a:rPr>
              <a:t>/</a:t>
            </a:r>
            <a:r>
              <a:rPr kumimoji="0" lang="en-US" altLang="zh-TW" sz="1800" kern="0" dirty="0" smtClean="0">
                <a:solidFill>
                  <a:prstClr val="black"/>
                </a:solidFill>
                <a:latin typeface="Calibri" pitchFamily="34" charset="0"/>
                <a:ea typeface="標楷體" pitchFamily="65" charset="-120"/>
                <a:cs typeface="Calibri" pitchFamily="34" charset="0"/>
              </a:rPr>
              <a:t>min(</a:t>
            </a:r>
            <a:r>
              <a:rPr kumimoji="0" lang="zh-TW" altLang="en-US" sz="1800" kern="0" dirty="0" smtClean="0">
                <a:solidFill>
                  <a:prstClr val="black"/>
                </a:solidFill>
                <a:latin typeface="Calibri" pitchFamily="34" charset="0"/>
                <a:ea typeface="標楷體" pitchFamily="65" charset="-120"/>
                <a:cs typeface="Calibri" pitchFamily="34" charset="0"/>
              </a:rPr>
              <a:t>氣壓</a:t>
            </a:r>
            <a:r>
              <a:rPr kumimoji="0" lang="zh-CN" altLang="en-US" sz="1800" kern="0" dirty="0" smtClean="0">
                <a:solidFill>
                  <a:prstClr val="black"/>
                </a:solidFill>
                <a:latin typeface="Calibri" pitchFamily="34" charset="0"/>
                <a:ea typeface="標楷體" pitchFamily="65" charset="-120"/>
                <a:cs typeface="Calibri" pitchFamily="34" charset="0"/>
              </a:rPr>
              <a:t>定義為</a:t>
            </a:r>
            <a:r>
              <a:rPr kumimoji="0" lang="en-US" altLang="zh-CN" sz="1800" kern="0" dirty="0" smtClean="0">
                <a:solidFill>
                  <a:prstClr val="black"/>
                </a:solidFill>
                <a:latin typeface="Calibri" pitchFamily="34" charset="0"/>
                <a:ea typeface="標楷體" pitchFamily="65" charset="-120"/>
                <a:cs typeface="Calibri" pitchFamily="34" charset="0"/>
              </a:rPr>
              <a:t>2.5±0.</a:t>
            </a:r>
            <a:r>
              <a:rPr kumimoji="0" lang="en-US" altLang="zh-TW" sz="1800" kern="0" dirty="0" smtClean="0">
                <a:solidFill>
                  <a:prstClr val="black"/>
                </a:solidFill>
                <a:latin typeface="Calibri" pitchFamily="34" charset="0"/>
                <a:ea typeface="標楷體" pitchFamily="65" charset="-120"/>
                <a:cs typeface="Calibri" pitchFamily="34" charset="0"/>
              </a:rPr>
              <a:t>5kg).</a:t>
            </a:r>
            <a:r>
              <a:rPr kumimoji="0" lang="zh-CN" altLang="en-US" sz="1800" kern="0" dirty="0" smtClean="0">
                <a:solidFill>
                  <a:prstClr val="black"/>
                </a:solidFill>
                <a:latin typeface="Calibri" pitchFamily="34" charset="0"/>
                <a:ea typeface="標楷體" pitchFamily="65" charset="-120"/>
                <a:cs typeface="Calibri" pitchFamily="34" charset="0"/>
              </a:rPr>
              <a:t>并作指針限位</a:t>
            </a:r>
            <a:r>
              <a:rPr kumimoji="0" lang="en-US" altLang="zh-CN" sz="1800" kern="0" dirty="0" smtClean="0">
                <a:solidFill>
                  <a:prstClr val="black"/>
                </a:solidFill>
                <a:latin typeface="Calibri" pitchFamily="34" charset="0"/>
                <a:ea typeface="標楷體" pitchFamily="65" charset="-120"/>
                <a:cs typeface="Calibri" pitchFamily="34" charset="0"/>
              </a:rPr>
              <a:t>,</a:t>
            </a:r>
            <a:r>
              <a:rPr kumimoji="0" lang="zh-CN" altLang="en-US" sz="1800" kern="0" dirty="0" smtClean="0">
                <a:solidFill>
                  <a:prstClr val="black"/>
                </a:solidFill>
                <a:latin typeface="Calibri" pitchFamily="34" charset="0"/>
                <a:ea typeface="標楷體" pitchFamily="65" charset="-120"/>
                <a:cs typeface="Calibri" pitchFamily="34" charset="0"/>
              </a:rPr>
              <a:t>由</a:t>
            </a:r>
            <a:r>
              <a:rPr kumimoji="0" lang="en-US" altLang="zh-CN" sz="1800" kern="0" dirty="0" smtClean="0">
                <a:solidFill>
                  <a:prstClr val="black"/>
                </a:solidFill>
                <a:latin typeface="Calibri" pitchFamily="34" charset="0"/>
                <a:ea typeface="標楷體" pitchFamily="65" charset="-120"/>
                <a:cs typeface="Calibri" pitchFamily="34" charset="0"/>
              </a:rPr>
              <a:t>IPQC</a:t>
            </a:r>
          </a:p>
          <a:p>
            <a:pPr marL="0" indent="0" algn="l">
              <a:spcBef>
                <a:spcPts val="500"/>
              </a:spcBef>
              <a:buClr>
                <a:srgbClr val="000000"/>
              </a:buClr>
              <a:buSzPct val="100000"/>
            </a:pPr>
            <a:r>
              <a:rPr kumimoji="0" lang="en-US" altLang="zh-CN" sz="1800" kern="0" dirty="0">
                <a:solidFill>
                  <a:prstClr val="black"/>
                </a:solidFill>
                <a:latin typeface="Calibri" pitchFamily="34" charset="0"/>
                <a:ea typeface="標楷體" pitchFamily="65" charset="-120"/>
                <a:cs typeface="Calibri" pitchFamily="34" charset="0"/>
              </a:rPr>
              <a:t> </a:t>
            </a:r>
            <a:r>
              <a:rPr kumimoji="0" lang="en-US" altLang="zh-CN" sz="1800" kern="0" dirty="0" smtClean="0">
                <a:solidFill>
                  <a:prstClr val="black"/>
                </a:solidFill>
                <a:latin typeface="Calibri" pitchFamily="34" charset="0"/>
                <a:ea typeface="標楷體" pitchFamily="65" charset="-120"/>
                <a:cs typeface="Calibri" pitchFamily="34" charset="0"/>
              </a:rPr>
              <a:t>        </a:t>
            </a:r>
            <a:r>
              <a:rPr kumimoji="0" lang="zh-CN" altLang="en-US" sz="1800" kern="0" dirty="0" smtClean="0">
                <a:solidFill>
                  <a:prstClr val="black"/>
                </a:solidFill>
                <a:latin typeface="Calibri" pitchFamily="34" charset="0"/>
                <a:ea typeface="標楷體" pitchFamily="65" charset="-120"/>
                <a:cs typeface="Calibri" pitchFamily="34" charset="0"/>
              </a:rPr>
              <a:t>進行點檢</a:t>
            </a:r>
            <a:r>
              <a:rPr kumimoji="0" lang="en-US" altLang="zh-CN" sz="1800" kern="0" dirty="0" smtClean="0">
                <a:solidFill>
                  <a:prstClr val="black"/>
                </a:solidFill>
                <a:latin typeface="Calibri" pitchFamily="34" charset="0"/>
                <a:ea typeface="標楷體" pitchFamily="65" charset="-120"/>
                <a:cs typeface="Calibri" pitchFamily="34" charset="0"/>
              </a:rPr>
              <a:t>.(</a:t>
            </a:r>
            <a:r>
              <a:rPr kumimoji="0" lang="zh-CN" altLang="en-US" sz="1800" kern="0" dirty="0" smtClean="0">
                <a:solidFill>
                  <a:prstClr val="black"/>
                </a:solidFill>
                <a:latin typeface="Calibri" pitchFamily="34" charset="0"/>
                <a:ea typeface="標楷體" pitchFamily="65" charset="-120"/>
                <a:cs typeface="Calibri" pitchFamily="34" charset="0"/>
              </a:rPr>
              <a:t>水平展開到其他設備</a:t>
            </a:r>
            <a:r>
              <a:rPr kumimoji="0" lang="en-US" altLang="zh-CN" sz="1800" kern="0" dirty="0" smtClean="0">
                <a:solidFill>
                  <a:prstClr val="black"/>
                </a:solidFill>
                <a:latin typeface="Calibri" pitchFamily="34" charset="0"/>
                <a:ea typeface="標楷體" pitchFamily="65" charset="-120"/>
                <a:cs typeface="Calibri" pitchFamily="34" charset="0"/>
              </a:rPr>
              <a:t>)  </a:t>
            </a:r>
            <a:r>
              <a:rPr kumimoji="0" lang="en-US" altLang="zh-TW" sz="1800" kern="0" dirty="0" smtClean="0">
                <a:solidFill>
                  <a:prstClr val="black"/>
                </a:solidFill>
                <a:latin typeface="Calibri" pitchFamily="34" charset="0"/>
                <a:ea typeface="標楷體" pitchFamily="65" charset="-120"/>
                <a:cs typeface="Calibri" pitchFamily="34" charset="0"/>
              </a:rPr>
              <a:t>                                                    </a:t>
            </a:r>
            <a:r>
              <a:rPr kumimoji="0" lang="en-US" altLang="zh-TW" sz="1800" i="1" kern="0" dirty="0" smtClean="0">
                <a:solidFill>
                  <a:prstClr val="black"/>
                </a:solidFill>
                <a:latin typeface="Calibri" pitchFamily="34" charset="0"/>
                <a:ea typeface="標楷體" pitchFamily="65" charset="-120"/>
                <a:cs typeface="Calibri" pitchFamily="34" charset="0"/>
              </a:rPr>
              <a:t>Cut </a:t>
            </a:r>
            <a:r>
              <a:rPr kumimoji="0" lang="en-US" altLang="zh-TW" sz="1800" i="1" kern="0" dirty="0">
                <a:solidFill>
                  <a:prstClr val="black"/>
                </a:solidFill>
                <a:latin typeface="Calibri" pitchFamily="34" charset="0"/>
                <a:ea typeface="標楷體" pitchFamily="65" charset="-120"/>
                <a:cs typeface="Calibri" pitchFamily="34" charset="0"/>
              </a:rPr>
              <a:t>in date :</a:t>
            </a:r>
            <a:r>
              <a:rPr kumimoji="0" lang="en-US" altLang="zh-TW" sz="1800" i="1" kern="0" dirty="0" smtClean="0">
                <a:solidFill>
                  <a:prstClr val="black"/>
                </a:solidFill>
                <a:latin typeface="Calibri" pitchFamily="34" charset="0"/>
                <a:ea typeface="標楷體" pitchFamily="65" charset="-120"/>
                <a:cs typeface="Calibri" pitchFamily="34" charset="0"/>
              </a:rPr>
              <a:t>2017/9/21</a:t>
            </a:r>
          </a:p>
          <a:p>
            <a:pPr marL="0" indent="0" algn="l">
              <a:spcBef>
                <a:spcPts val="500"/>
              </a:spcBef>
              <a:buClr>
                <a:srgbClr val="000000"/>
              </a:buClr>
              <a:buSzPct val="100000"/>
            </a:pPr>
            <a:endParaRPr kumimoji="0" lang="en-US" altLang="zh-TW" sz="1800" i="1" kern="0" dirty="0">
              <a:solidFill>
                <a:prstClr val="black"/>
              </a:solidFill>
              <a:latin typeface="Calibri" pitchFamily="34" charset="0"/>
              <a:ea typeface="標楷體" pitchFamily="65" charset="-120"/>
              <a:cs typeface="Calibri" pitchFamily="34" charset="0"/>
            </a:endParaRPr>
          </a:p>
          <a:p>
            <a:pPr marL="0" indent="0" algn="l">
              <a:spcBef>
                <a:spcPts val="500"/>
              </a:spcBef>
              <a:buClr>
                <a:srgbClr val="000000"/>
              </a:buClr>
              <a:buSzPct val="100000"/>
            </a:pPr>
            <a:endParaRPr kumimoji="0" lang="en-US" altLang="zh-TW" sz="1800" i="1" kern="0" dirty="0" smtClean="0">
              <a:solidFill>
                <a:prstClr val="black"/>
              </a:solidFill>
              <a:latin typeface="Calibri" pitchFamily="34" charset="0"/>
              <a:ea typeface="標楷體" pitchFamily="65" charset="-120"/>
              <a:cs typeface="Calibri" pitchFamily="34" charset="0"/>
            </a:endParaRPr>
          </a:p>
          <a:p>
            <a:pPr marL="0" indent="0" algn="l">
              <a:spcBef>
                <a:spcPts val="500"/>
              </a:spcBef>
              <a:buClr>
                <a:srgbClr val="000000"/>
              </a:buClr>
              <a:buSzPct val="100000"/>
            </a:pPr>
            <a:endParaRPr kumimoji="0" lang="en-US" altLang="zh-TW" sz="1800" i="1" kern="0" dirty="0">
              <a:solidFill>
                <a:prstClr val="black"/>
              </a:solidFill>
              <a:latin typeface="Calibri" pitchFamily="34" charset="0"/>
              <a:ea typeface="標楷體" pitchFamily="65" charset="-120"/>
              <a:cs typeface="Calibri" pitchFamily="34" charset="0"/>
            </a:endParaRPr>
          </a:p>
          <a:p>
            <a:pPr marL="0" indent="0" algn="l">
              <a:spcBef>
                <a:spcPts val="500"/>
              </a:spcBef>
              <a:buClr>
                <a:srgbClr val="000000"/>
              </a:buClr>
              <a:buSzPct val="100000"/>
            </a:pPr>
            <a:endParaRPr kumimoji="0" lang="en-US" altLang="zh-TW" sz="1800" i="1" kern="0" dirty="0" smtClean="0">
              <a:solidFill>
                <a:prstClr val="black"/>
              </a:solidFill>
              <a:latin typeface="Calibri" pitchFamily="34" charset="0"/>
              <a:ea typeface="標楷體" pitchFamily="65" charset="-120"/>
              <a:cs typeface="Calibri" pitchFamily="34" charset="0"/>
            </a:endParaRPr>
          </a:p>
          <a:p>
            <a:pPr marL="0" indent="0" algn="l">
              <a:spcBef>
                <a:spcPts val="500"/>
              </a:spcBef>
              <a:buClr>
                <a:srgbClr val="000000"/>
              </a:buClr>
              <a:buSzPct val="100000"/>
            </a:pPr>
            <a:endParaRPr kumimoji="0" lang="en-US" altLang="zh-TW" sz="1800" i="1" kern="0" dirty="0">
              <a:solidFill>
                <a:prstClr val="black"/>
              </a:solidFill>
              <a:latin typeface="Calibri" pitchFamily="34" charset="0"/>
              <a:ea typeface="標楷體" pitchFamily="65" charset="-120"/>
              <a:cs typeface="Calibri" pitchFamily="34" charset="0"/>
            </a:endParaRPr>
          </a:p>
          <a:p>
            <a:pPr marL="0" indent="0" algn="l">
              <a:spcBef>
                <a:spcPts val="500"/>
              </a:spcBef>
              <a:buClr>
                <a:srgbClr val="000000"/>
              </a:buClr>
              <a:buSzPct val="100000"/>
            </a:pPr>
            <a:endParaRPr kumimoji="0" lang="en-US" altLang="zh-TW" sz="1800" i="1" kern="0" dirty="0" smtClean="0">
              <a:solidFill>
                <a:prstClr val="black"/>
              </a:solidFill>
              <a:latin typeface="Calibri" pitchFamily="34" charset="0"/>
              <a:ea typeface="標楷體" pitchFamily="65" charset="-120"/>
              <a:cs typeface="Calibri" pitchFamily="34" charset="0"/>
            </a:endParaRPr>
          </a:p>
          <a:p>
            <a:pPr marL="0" indent="0" algn="l">
              <a:spcBef>
                <a:spcPts val="500"/>
              </a:spcBef>
              <a:buClr>
                <a:srgbClr val="000000"/>
              </a:buClr>
              <a:buSzPct val="100000"/>
            </a:pPr>
            <a:endParaRPr kumimoji="0" lang="en-US" altLang="zh-TW" sz="1800" i="1" kern="0" dirty="0">
              <a:solidFill>
                <a:prstClr val="black"/>
              </a:solidFill>
              <a:latin typeface="Calibri" pitchFamily="34" charset="0"/>
              <a:ea typeface="標楷體" pitchFamily="65" charset="-120"/>
              <a:cs typeface="Calibri" pitchFamily="34" charset="0"/>
            </a:endParaRPr>
          </a:p>
        </p:txBody>
      </p:sp>
      <p:sp>
        <p:nvSpPr>
          <p:cNvPr id="9218" name="Rectangle 4"/>
          <p:cNvSpPr>
            <a:spLocks noChangeArrowheads="1"/>
          </p:cNvSpPr>
          <p:nvPr/>
        </p:nvSpPr>
        <p:spPr bwMode="auto">
          <a:xfrm>
            <a:off x="2876412" y="29864"/>
            <a:ext cx="4229238" cy="5847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1431" tIns="45716" rIns="91431" bIns="45716">
            <a:spAutoFit/>
          </a:bodyPr>
          <a:lstStyle>
            <a:lvl1pPr eaLnBrk="0" hangingPunct="0"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algn="l" eaLnBrk="1" hangingPunct="1"/>
            <a:r>
              <a:rPr kumimoji="0" lang="en-US" altLang="zh-TW" sz="3200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Corrective Action</a:t>
            </a:r>
          </a:p>
        </p:txBody>
      </p:sp>
      <p:sp>
        <p:nvSpPr>
          <p:cNvPr id="3" name="Text Box 3"/>
          <p:cNvSpPr txBox="1">
            <a:spLocks noChangeArrowheads="1"/>
          </p:cNvSpPr>
          <p:nvPr/>
        </p:nvSpPr>
        <p:spPr bwMode="auto">
          <a:xfrm>
            <a:off x="188241" y="682118"/>
            <a:ext cx="8786362" cy="24182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wrap="square" lIns="90000" tIns="46800" rIns="90000" bIns="46800">
            <a:spAutoFit/>
          </a:bodyPr>
          <a:lstStyle>
            <a:lvl1pPr marL="457200" indent="-457200" defTabSz="448945">
              <a:spcBef>
                <a:spcPct val="0"/>
              </a:spcBef>
              <a:tabLst>
                <a:tab pos="0" algn="l"/>
                <a:tab pos="447675" algn="l"/>
                <a:tab pos="896620" algn="l"/>
                <a:tab pos="1346200" algn="l"/>
                <a:tab pos="1795145" algn="l"/>
                <a:tab pos="2244725" algn="l"/>
                <a:tab pos="2693670" algn="l"/>
                <a:tab pos="3143250" algn="l"/>
                <a:tab pos="3592195" algn="l"/>
                <a:tab pos="4041775" algn="l"/>
                <a:tab pos="4490720" algn="l"/>
                <a:tab pos="4940300" algn="l"/>
                <a:tab pos="5389245" algn="l"/>
                <a:tab pos="5838825" algn="l"/>
                <a:tab pos="6287770" algn="l"/>
                <a:tab pos="6737350" algn="l"/>
                <a:tab pos="7186295" algn="l"/>
                <a:tab pos="7635875" algn="l"/>
                <a:tab pos="8084820" algn="l"/>
                <a:tab pos="8534400" algn="l"/>
                <a:tab pos="8983345" algn="l"/>
              </a:tabLst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1pPr>
            <a:lvl2pPr marL="914400" indent="-457200" defTabSz="448945">
              <a:spcBef>
                <a:spcPct val="0"/>
              </a:spcBef>
              <a:tabLst>
                <a:tab pos="0" algn="l"/>
                <a:tab pos="447675" algn="l"/>
                <a:tab pos="896620" algn="l"/>
                <a:tab pos="1346200" algn="l"/>
                <a:tab pos="1795145" algn="l"/>
                <a:tab pos="2244725" algn="l"/>
                <a:tab pos="2693670" algn="l"/>
                <a:tab pos="3143250" algn="l"/>
                <a:tab pos="3592195" algn="l"/>
                <a:tab pos="4041775" algn="l"/>
                <a:tab pos="4490720" algn="l"/>
                <a:tab pos="4940300" algn="l"/>
                <a:tab pos="5389245" algn="l"/>
                <a:tab pos="5838825" algn="l"/>
                <a:tab pos="6287770" algn="l"/>
                <a:tab pos="6737350" algn="l"/>
                <a:tab pos="7186295" algn="l"/>
                <a:tab pos="7635875" algn="l"/>
                <a:tab pos="8084820" algn="l"/>
                <a:tab pos="8534400" algn="l"/>
                <a:tab pos="8983345" algn="l"/>
              </a:tabLst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2pPr>
            <a:lvl3pPr marL="1371600" indent="-457200" defTabSz="448945">
              <a:spcBef>
                <a:spcPct val="0"/>
              </a:spcBef>
              <a:tabLst>
                <a:tab pos="0" algn="l"/>
                <a:tab pos="447675" algn="l"/>
                <a:tab pos="896620" algn="l"/>
                <a:tab pos="1346200" algn="l"/>
                <a:tab pos="1795145" algn="l"/>
                <a:tab pos="2244725" algn="l"/>
                <a:tab pos="2693670" algn="l"/>
                <a:tab pos="3143250" algn="l"/>
                <a:tab pos="3592195" algn="l"/>
                <a:tab pos="4041775" algn="l"/>
                <a:tab pos="4490720" algn="l"/>
                <a:tab pos="4940300" algn="l"/>
                <a:tab pos="5389245" algn="l"/>
                <a:tab pos="5838825" algn="l"/>
                <a:tab pos="6287770" algn="l"/>
                <a:tab pos="6737350" algn="l"/>
                <a:tab pos="7186295" algn="l"/>
                <a:tab pos="7635875" algn="l"/>
                <a:tab pos="8084820" algn="l"/>
                <a:tab pos="8534400" algn="l"/>
                <a:tab pos="8983345" algn="l"/>
              </a:tabLst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3pPr>
            <a:lvl4pPr marL="1828800" indent="-457200" defTabSz="448945">
              <a:spcBef>
                <a:spcPct val="0"/>
              </a:spcBef>
              <a:tabLst>
                <a:tab pos="0" algn="l"/>
                <a:tab pos="447675" algn="l"/>
                <a:tab pos="896620" algn="l"/>
                <a:tab pos="1346200" algn="l"/>
                <a:tab pos="1795145" algn="l"/>
                <a:tab pos="2244725" algn="l"/>
                <a:tab pos="2693670" algn="l"/>
                <a:tab pos="3143250" algn="l"/>
                <a:tab pos="3592195" algn="l"/>
                <a:tab pos="4041775" algn="l"/>
                <a:tab pos="4490720" algn="l"/>
                <a:tab pos="4940300" algn="l"/>
                <a:tab pos="5389245" algn="l"/>
                <a:tab pos="5838825" algn="l"/>
                <a:tab pos="6287770" algn="l"/>
                <a:tab pos="6737350" algn="l"/>
                <a:tab pos="7186295" algn="l"/>
                <a:tab pos="7635875" algn="l"/>
                <a:tab pos="8084820" algn="l"/>
                <a:tab pos="8534400" algn="l"/>
                <a:tab pos="8983345" algn="l"/>
              </a:tabLst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4pPr>
            <a:lvl5pPr marL="2286000" indent="-457200" defTabSz="448945">
              <a:spcBef>
                <a:spcPct val="0"/>
              </a:spcBef>
              <a:tabLst>
                <a:tab pos="0" algn="l"/>
                <a:tab pos="447675" algn="l"/>
                <a:tab pos="896620" algn="l"/>
                <a:tab pos="1346200" algn="l"/>
                <a:tab pos="1795145" algn="l"/>
                <a:tab pos="2244725" algn="l"/>
                <a:tab pos="2693670" algn="l"/>
                <a:tab pos="3143250" algn="l"/>
                <a:tab pos="3592195" algn="l"/>
                <a:tab pos="4041775" algn="l"/>
                <a:tab pos="4490720" algn="l"/>
                <a:tab pos="4940300" algn="l"/>
                <a:tab pos="5389245" algn="l"/>
                <a:tab pos="5838825" algn="l"/>
                <a:tab pos="6287770" algn="l"/>
                <a:tab pos="6737350" algn="l"/>
                <a:tab pos="7186295" algn="l"/>
                <a:tab pos="7635875" algn="l"/>
                <a:tab pos="8084820" algn="l"/>
                <a:tab pos="8534400" algn="l"/>
                <a:tab pos="8983345" algn="l"/>
              </a:tabLst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5pPr>
            <a:lvl6pPr marL="2743200" indent="-457200" defTabSz="448945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620" algn="l"/>
                <a:tab pos="1346200" algn="l"/>
                <a:tab pos="1795145" algn="l"/>
                <a:tab pos="2244725" algn="l"/>
                <a:tab pos="2693670" algn="l"/>
                <a:tab pos="3143250" algn="l"/>
                <a:tab pos="3592195" algn="l"/>
                <a:tab pos="4041775" algn="l"/>
                <a:tab pos="4490720" algn="l"/>
                <a:tab pos="4940300" algn="l"/>
                <a:tab pos="5389245" algn="l"/>
                <a:tab pos="5838825" algn="l"/>
                <a:tab pos="6287770" algn="l"/>
                <a:tab pos="6737350" algn="l"/>
                <a:tab pos="7186295" algn="l"/>
                <a:tab pos="7635875" algn="l"/>
                <a:tab pos="8084820" algn="l"/>
                <a:tab pos="8534400" algn="l"/>
                <a:tab pos="8983345" algn="l"/>
              </a:tabLst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6pPr>
            <a:lvl7pPr marL="3200400" indent="-457200" defTabSz="448945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620" algn="l"/>
                <a:tab pos="1346200" algn="l"/>
                <a:tab pos="1795145" algn="l"/>
                <a:tab pos="2244725" algn="l"/>
                <a:tab pos="2693670" algn="l"/>
                <a:tab pos="3143250" algn="l"/>
                <a:tab pos="3592195" algn="l"/>
                <a:tab pos="4041775" algn="l"/>
                <a:tab pos="4490720" algn="l"/>
                <a:tab pos="4940300" algn="l"/>
                <a:tab pos="5389245" algn="l"/>
                <a:tab pos="5838825" algn="l"/>
                <a:tab pos="6287770" algn="l"/>
                <a:tab pos="6737350" algn="l"/>
                <a:tab pos="7186295" algn="l"/>
                <a:tab pos="7635875" algn="l"/>
                <a:tab pos="8084820" algn="l"/>
                <a:tab pos="8534400" algn="l"/>
                <a:tab pos="8983345" algn="l"/>
              </a:tabLst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7pPr>
            <a:lvl8pPr marL="3657600" indent="-457200" defTabSz="448945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620" algn="l"/>
                <a:tab pos="1346200" algn="l"/>
                <a:tab pos="1795145" algn="l"/>
                <a:tab pos="2244725" algn="l"/>
                <a:tab pos="2693670" algn="l"/>
                <a:tab pos="3143250" algn="l"/>
                <a:tab pos="3592195" algn="l"/>
                <a:tab pos="4041775" algn="l"/>
                <a:tab pos="4490720" algn="l"/>
                <a:tab pos="4940300" algn="l"/>
                <a:tab pos="5389245" algn="l"/>
                <a:tab pos="5838825" algn="l"/>
                <a:tab pos="6287770" algn="l"/>
                <a:tab pos="6737350" algn="l"/>
                <a:tab pos="7186295" algn="l"/>
                <a:tab pos="7635875" algn="l"/>
                <a:tab pos="8084820" algn="l"/>
                <a:tab pos="8534400" algn="l"/>
                <a:tab pos="8983345" algn="l"/>
              </a:tabLst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8pPr>
            <a:lvl9pPr marL="4114800" indent="-457200" defTabSz="448945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620" algn="l"/>
                <a:tab pos="1346200" algn="l"/>
                <a:tab pos="1795145" algn="l"/>
                <a:tab pos="2244725" algn="l"/>
                <a:tab pos="2693670" algn="l"/>
                <a:tab pos="3143250" algn="l"/>
                <a:tab pos="3592195" algn="l"/>
                <a:tab pos="4041775" algn="l"/>
                <a:tab pos="4490720" algn="l"/>
                <a:tab pos="4940300" algn="l"/>
                <a:tab pos="5389245" algn="l"/>
                <a:tab pos="5838825" algn="l"/>
                <a:tab pos="6287770" algn="l"/>
                <a:tab pos="6737350" algn="l"/>
                <a:tab pos="7186295" algn="l"/>
                <a:tab pos="7635875" algn="l"/>
                <a:tab pos="8084820" algn="l"/>
                <a:tab pos="8534400" algn="l"/>
                <a:tab pos="8983345" algn="l"/>
              </a:tabLst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9pPr>
          </a:lstStyle>
          <a:p>
            <a:pPr marL="285750" indent="-285750" algn="l">
              <a:spcBef>
                <a:spcPts val="500"/>
              </a:spcBef>
              <a:buClr>
                <a:srgbClr val="000000"/>
              </a:buClr>
              <a:buSzPct val="100000"/>
              <a:buFont typeface="Wingdings" pitchFamily="2" charset="2"/>
              <a:buChar char="n"/>
            </a:pPr>
            <a:r>
              <a:rPr kumimoji="0" lang="en-US" altLang="zh-TW" sz="1800" b="1" i="1" dirty="0">
                <a:solidFill>
                  <a:prstClr val="black"/>
                </a:solidFill>
                <a:latin typeface="Arial" charset="0"/>
              </a:rPr>
              <a:t>Corrective Action:</a:t>
            </a:r>
          </a:p>
          <a:p>
            <a:pPr algn="l">
              <a:spcBef>
                <a:spcPts val="500"/>
              </a:spcBef>
              <a:buClr>
                <a:srgbClr val="000000"/>
              </a:buClr>
              <a:buSzPct val="100000"/>
            </a:pPr>
            <a:r>
              <a:rPr lang="en-US" altLang="zh-TW" sz="1800" dirty="0" smtClean="0">
                <a:solidFill>
                  <a:srgbClr val="000000"/>
                </a:solidFill>
                <a:latin typeface="Calibri" pitchFamily="34" charset="0"/>
                <a:cs typeface="Calibri" pitchFamily="34" charset="0"/>
              </a:rPr>
              <a:t>Short term :</a:t>
            </a:r>
          </a:p>
          <a:p>
            <a:pPr algn="l">
              <a:spcBef>
                <a:spcPts val="500"/>
              </a:spcBef>
              <a:buClr>
                <a:srgbClr val="000000"/>
              </a:buClr>
              <a:buSzPct val="100000"/>
              <a:buFont typeface="+mj-lt"/>
              <a:buAutoNum type="arabicPeriod"/>
            </a:pPr>
            <a:r>
              <a:rPr kumimoji="0" lang="zh-CN" altLang="en-US" sz="1800" kern="0" dirty="0" smtClean="0">
                <a:solidFill>
                  <a:prstClr val="black"/>
                </a:solidFill>
                <a:latin typeface="Calibri" pitchFamily="34" charset="0"/>
                <a:ea typeface="標楷體" pitchFamily="65" charset="-120"/>
                <a:cs typeface="Calibri" pitchFamily="34" charset="0"/>
              </a:rPr>
              <a:t>避免</a:t>
            </a:r>
            <a:r>
              <a:rPr kumimoji="0" lang="en-US" altLang="zh-CN" sz="1800" kern="0" dirty="0" smtClean="0">
                <a:solidFill>
                  <a:prstClr val="black"/>
                </a:solidFill>
                <a:latin typeface="Calibri" pitchFamily="34" charset="0"/>
                <a:ea typeface="標楷體" pitchFamily="65" charset="-120"/>
                <a:cs typeface="Calibri" pitchFamily="34" charset="0"/>
              </a:rPr>
              <a:t>MLCC</a:t>
            </a:r>
            <a:r>
              <a:rPr kumimoji="0" lang="zh-TW" altLang="en-US" sz="1800" kern="0" dirty="0">
                <a:solidFill>
                  <a:prstClr val="black"/>
                </a:solidFill>
                <a:latin typeface="Calibri" pitchFamily="34" charset="0"/>
                <a:ea typeface="標楷體" pitchFamily="65" charset="-120"/>
                <a:cs typeface="Calibri" pitchFamily="34" charset="0"/>
              </a:rPr>
              <a:t>可能</a:t>
            </a:r>
            <a:r>
              <a:rPr kumimoji="0" lang="zh-TW" altLang="en-US" sz="1800" kern="0" dirty="0" smtClean="0">
                <a:solidFill>
                  <a:prstClr val="black"/>
                </a:solidFill>
                <a:latin typeface="Calibri" pitchFamily="34" charset="0"/>
                <a:ea typeface="標楷體" pitchFamily="65" charset="-120"/>
                <a:cs typeface="Calibri" pitchFamily="34" charset="0"/>
              </a:rPr>
              <a:t>微裂使水氣滲入影響</a:t>
            </a:r>
            <a:r>
              <a:rPr kumimoji="0" lang="en-US" altLang="zh-TW" sz="1800" kern="0" dirty="0" smtClean="0">
                <a:solidFill>
                  <a:prstClr val="black"/>
                </a:solidFill>
                <a:latin typeface="Calibri" pitchFamily="34" charset="0"/>
                <a:ea typeface="標楷體" pitchFamily="65" charset="-120"/>
                <a:cs typeface="Calibri" pitchFamily="34" charset="0"/>
              </a:rPr>
              <a:t>,</a:t>
            </a:r>
            <a:r>
              <a:rPr kumimoji="0" lang="zh-TW" altLang="en-US" sz="1800" kern="0" dirty="0" smtClean="0">
                <a:solidFill>
                  <a:prstClr val="black"/>
                </a:solidFill>
                <a:latin typeface="Calibri" pitchFamily="34" charset="0"/>
                <a:ea typeface="標楷體" pitchFamily="65" charset="-120"/>
                <a:cs typeface="Calibri" pitchFamily="34" charset="0"/>
              </a:rPr>
              <a:t>先</a:t>
            </a:r>
            <a:r>
              <a:rPr kumimoji="0" lang="zh-TW" altLang="en-US" sz="1800" kern="0" dirty="0">
                <a:solidFill>
                  <a:prstClr val="black"/>
                </a:solidFill>
                <a:latin typeface="Calibri" pitchFamily="34" charset="0"/>
                <a:ea typeface="標楷體" pitchFamily="65" charset="-120"/>
                <a:cs typeface="Calibri" pitchFamily="34" charset="0"/>
              </a:rPr>
              <a:t>加隔離膠</a:t>
            </a:r>
            <a:r>
              <a:rPr kumimoji="0" lang="en-US" altLang="zh-TW" sz="1800" kern="0" dirty="0">
                <a:solidFill>
                  <a:prstClr val="black"/>
                </a:solidFill>
                <a:latin typeface="Calibri" pitchFamily="34" charset="0"/>
                <a:ea typeface="標楷體" pitchFamily="65" charset="-120"/>
                <a:cs typeface="Calibri" pitchFamily="34" charset="0"/>
              </a:rPr>
              <a:t>,</a:t>
            </a:r>
            <a:r>
              <a:rPr kumimoji="0" lang="zh-TW" altLang="en-US" sz="1800" kern="0" dirty="0">
                <a:solidFill>
                  <a:prstClr val="black"/>
                </a:solidFill>
                <a:latin typeface="Calibri" pitchFamily="34" charset="0"/>
                <a:ea typeface="標楷體" pitchFamily="65" charset="-120"/>
                <a:cs typeface="Calibri" pitchFamily="34" charset="0"/>
              </a:rPr>
              <a:t>將</a:t>
            </a:r>
            <a:r>
              <a:rPr kumimoji="0" lang="en-US" altLang="zh-TW" sz="1800" kern="0" dirty="0">
                <a:solidFill>
                  <a:prstClr val="black"/>
                </a:solidFill>
                <a:latin typeface="Calibri" pitchFamily="34" charset="0"/>
                <a:ea typeface="標楷體" pitchFamily="65" charset="-120"/>
                <a:cs typeface="Calibri" pitchFamily="34" charset="0"/>
              </a:rPr>
              <a:t>C4/C5</a:t>
            </a:r>
            <a:r>
              <a:rPr kumimoji="0" lang="zh-TW" altLang="en-US" sz="1800" kern="0" dirty="0">
                <a:solidFill>
                  <a:prstClr val="black"/>
                </a:solidFill>
                <a:latin typeface="Calibri" pitchFamily="34" charset="0"/>
                <a:ea typeface="標楷體" pitchFamily="65" charset="-120"/>
                <a:cs typeface="Calibri" pitchFamily="34" charset="0"/>
              </a:rPr>
              <a:t>阻隔於外界環境</a:t>
            </a:r>
            <a:r>
              <a:rPr kumimoji="0" lang="zh-TW" altLang="en-US" sz="1800" kern="0" dirty="0" smtClean="0">
                <a:solidFill>
                  <a:prstClr val="black"/>
                </a:solidFill>
                <a:latin typeface="Calibri" pitchFamily="34" charset="0"/>
                <a:ea typeface="標楷體" pitchFamily="65" charset="-120"/>
                <a:cs typeface="Calibri" pitchFamily="34" charset="0"/>
              </a:rPr>
              <a:t>影響</a:t>
            </a:r>
            <a:r>
              <a:rPr kumimoji="0" lang="en-US" altLang="zh-TW" sz="1800" kern="0" dirty="0">
                <a:solidFill>
                  <a:prstClr val="black"/>
                </a:solidFill>
                <a:latin typeface="Calibri" pitchFamily="34" charset="0"/>
                <a:ea typeface="標楷體" pitchFamily="65" charset="-120"/>
                <a:cs typeface="Calibri" pitchFamily="34" charset="0"/>
              </a:rPr>
              <a:t>. </a:t>
            </a:r>
            <a:endParaRPr kumimoji="0" lang="en-US" altLang="zh-TW" sz="1800" kern="0" dirty="0" smtClean="0">
              <a:solidFill>
                <a:prstClr val="black"/>
              </a:solidFill>
              <a:latin typeface="Calibri" pitchFamily="34" charset="0"/>
              <a:ea typeface="標楷體" pitchFamily="65" charset="-120"/>
              <a:cs typeface="Calibri" pitchFamily="34" charset="0"/>
            </a:endParaRPr>
          </a:p>
          <a:p>
            <a:pPr marL="0" indent="0">
              <a:spcBef>
                <a:spcPts val="500"/>
              </a:spcBef>
              <a:buClr>
                <a:srgbClr val="000000"/>
              </a:buClr>
              <a:buSzPct val="100000"/>
            </a:pPr>
            <a:r>
              <a:rPr kumimoji="0" lang="en-US" altLang="zh-TW" sz="1800" i="1" kern="0" dirty="0" smtClean="0">
                <a:solidFill>
                  <a:prstClr val="black"/>
                </a:solidFill>
                <a:latin typeface="Calibri" pitchFamily="34" charset="0"/>
                <a:ea typeface="標楷體" pitchFamily="65" charset="-120"/>
                <a:cs typeface="Calibri" pitchFamily="34" charset="0"/>
              </a:rPr>
              <a:t>Cut </a:t>
            </a:r>
            <a:r>
              <a:rPr kumimoji="0" lang="en-US" altLang="zh-TW" sz="1800" i="1" kern="0" dirty="0">
                <a:solidFill>
                  <a:prstClr val="black"/>
                </a:solidFill>
                <a:latin typeface="Calibri" pitchFamily="34" charset="0"/>
                <a:ea typeface="標楷體" pitchFamily="65" charset="-120"/>
                <a:cs typeface="Calibri" pitchFamily="34" charset="0"/>
              </a:rPr>
              <a:t>in date :</a:t>
            </a:r>
            <a:r>
              <a:rPr kumimoji="0" lang="en-US" altLang="zh-TW" sz="1800" i="1" kern="0" dirty="0" smtClean="0">
                <a:solidFill>
                  <a:prstClr val="black"/>
                </a:solidFill>
                <a:latin typeface="Calibri" pitchFamily="34" charset="0"/>
                <a:ea typeface="標楷體" pitchFamily="65" charset="-120"/>
                <a:cs typeface="Calibri" pitchFamily="34" charset="0"/>
              </a:rPr>
              <a:t>2017/9/21</a:t>
            </a:r>
          </a:p>
          <a:p>
            <a:pPr marL="0" indent="0" algn="l">
              <a:spcBef>
                <a:spcPts val="500"/>
              </a:spcBef>
              <a:buClr>
                <a:srgbClr val="000000"/>
              </a:buClr>
              <a:buSzPct val="100000"/>
            </a:pPr>
            <a:endParaRPr kumimoji="0" lang="en-US" altLang="zh-TW" sz="1800" i="1" kern="0" dirty="0" smtClean="0">
              <a:solidFill>
                <a:prstClr val="black"/>
              </a:solidFill>
              <a:latin typeface="Calibri" pitchFamily="34" charset="0"/>
              <a:ea typeface="標楷體" pitchFamily="65" charset="-120"/>
              <a:cs typeface="Calibri" pitchFamily="34" charset="0"/>
            </a:endParaRPr>
          </a:p>
          <a:p>
            <a:pPr marL="0" indent="0" algn="l">
              <a:spcBef>
                <a:spcPts val="500"/>
              </a:spcBef>
              <a:buClr>
                <a:srgbClr val="000000"/>
              </a:buClr>
              <a:buSzPct val="100000"/>
            </a:pPr>
            <a:endParaRPr kumimoji="0" lang="en-US" altLang="zh-TW" sz="1800" i="1" kern="0" dirty="0" smtClean="0">
              <a:solidFill>
                <a:prstClr val="black"/>
              </a:solidFill>
              <a:latin typeface="Calibri" pitchFamily="34" charset="0"/>
              <a:ea typeface="標楷體" pitchFamily="65" charset="-120"/>
              <a:cs typeface="Calibri" pitchFamily="34" charset="0"/>
            </a:endParaRPr>
          </a:p>
          <a:p>
            <a:pPr marL="0" indent="0" algn="l">
              <a:spcBef>
                <a:spcPts val="500"/>
              </a:spcBef>
              <a:buClr>
                <a:srgbClr val="000000"/>
              </a:buClr>
              <a:buSzPct val="100000"/>
            </a:pPr>
            <a:endParaRPr kumimoji="0" lang="en-US" altLang="zh-TW" sz="1800" b="1" kern="0" dirty="0">
              <a:solidFill>
                <a:prstClr val="black"/>
              </a:solidFill>
              <a:latin typeface="Calibri" pitchFamily="34" charset="0"/>
              <a:ea typeface="標楷體" pitchFamily="65" charset="-120"/>
              <a:cs typeface="Calibri" pitchFamily="34" charset="0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886" y="1781871"/>
            <a:ext cx="2862443" cy="16085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6095" y="1778901"/>
            <a:ext cx="2639161" cy="16429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9" name="表格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543242"/>
              </p:ext>
            </p:extLst>
          </p:nvPr>
        </p:nvGraphicFramePr>
        <p:xfrm>
          <a:off x="721886" y="4454991"/>
          <a:ext cx="6313716" cy="22725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49340"/>
                <a:gridCol w="2449340"/>
                <a:gridCol w="1415036"/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latin typeface="Calibri" panose="020F0502020204030204" pitchFamily="34" charset="0"/>
                          <a:ea typeface="標楷體" panose="03000509000000000000" pitchFamily="65" charset="-120"/>
                        </a:rPr>
                        <a:t>自動焊線材設備氣壓指針</a:t>
                      </a:r>
                      <a:endParaRPr lang="zh-TW" altLang="en-US" sz="1600" dirty="0">
                        <a:latin typeface="Calibri" panose="020F0502020204030204" pitchFamily="34" charset="0"/>
                        <a:ea typeface="標楷體" panose="03000509000000000000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smtClean="0">
                          <a:latin typeface="Calibri" panose="020F0502020204030204" pitchFamily="34" charset="0"/>
                          <a:ea typeface="標楷體" panose="03000509000000000000" pitchFamily="65" charset="-120"/>
                        </a:rPr>
                        <a:t>ICT/ACT</a:t>
                      </a:r>
                      <a:r>
                        <a:rPr lang="zh-CN" altLang="en-US" sz="1600" dirty="0" smtClean="0">
                          <a:latin typeface="Calibri" panose="020F0502020204030204" pitchFamily="34" charset="0"/>
                          <a:ea typeface="標楷體" panose="03000509000000000000" pitchFamily="65" charset="-120"/>
                        </a:rPr>
                        <a:t>設備氣壓指針</a:t>
                      </a:r>
                      <a:endParaRPr lang="zh-TW" altLang="en-US" sz="1600" dirty="0">
                        <a:latin typeface="Calibri" panose="020F0502020204030204" pitchFamily="34" charset="0"/>
                        <a:ea typeface="標楷體" panose="03000509000000000000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latin typeface="Calibri" panose="020F0502020204030204" pitchFamily="34" charset="0"/>
                          <a:ea typeface="標楷體" panose="03000509000000000000" pitchFamily="65" charset="-120"/>
                        </a:rPr>
                        <a:t>點檢記錄表</a:t>
                      </a:r>
                      <a:endParaRPr lang="zh-TW" altLang="en-US" sz="1600" dirty="0">
                        <a:latin typeface="Calibri" panose="020F0502020204030204" pitchFamily="34" charset="0"/>
                        <a:ea typeface="標楷體" panose="03000509000000000000" pitchFamily="65" charset="-120"/>
                      </a:endParaRPr>
                    </a:p>
                  </a:txBody>
                  <a:tcPr/>
                </a:tc>
              </a:tr>
              <a:tr h="1937262">
                <a:tc>
                  <a:txBody>
                    <a:bodyPr/>
                    <a:lstStyle/>
                    <a:p>
                      <a:endParaRPr lang="zh-TW" altLang="en-US" sz="1600" dirty="0">
                        <a:latin typeface="Calibri" panose="020F0502020204030204" pitchFamily="34" charset="0"/>
                        <a:ea typeface="標楷體" panose="03000509000000000000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1600" dirty="0">
                        <a:latin typeface="Calibri" panose="020F0502020204030204" pitchFamily="34" charset="0"/>
                        <a:ea typeface="標楷體" panose="03000509000000000000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1600" dirty="0">
                        <a:latin typeface="Calibri" panose="020F0502020204030204" pitchFamily="34" charset="0"/>
                        <a:ea typeface="標楷體" panose="03000509000000000000" pitchFamily="65" charset="-120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0" name="物件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48282084"/>
              </p:ext>
            </p:extLst>
          </p:nvPr>
        </p:nvGraphicFramePr>
        <p:xfrm>
          <a:off x="5837995" y="5422821"/>
          <a:ext cx="1013369" cy="8474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6" name="Acrobat Document" showAsIcon="1" r:id="rId5" imgW="914400" imgH="800280" progId="AcroExch.Document.11">
                  <p:embed/>
                </p:oleObj>
              </mc:Choice>
              <mc:Fallback>
                <p:oleObj name="Acrobat Document" showAsIcon="1" r:id="rId5" imgW="914400" imgH="800280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837995" y="5422821"/>
                        <a:ext cx="1013369" cy="84746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1" name="Picture 2" descr="image007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098" y="4823866"/>
            <a:ext cx="1935281" cy="1836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9815" y="4823867"/>
            <a:ext cx="1719951" cy="18364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8344881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4"/>
          <p:cNvSpPr>
            <a:spLocks noChangeArrowheads="1"/>
          </p:cNvSpPr>
          <p:nvPr/>
        </p:nvSpPr>
        <p:spPr bwMode="auto">
          <a:xfrm>
            <a:off x="2876412" y="29864"/>
            <a:ext cx="4229238" cy="5847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1431" tIns="45716" rIns="91431" bIns="45716">
            <a:spAutoFit/>
          </a:bodyPr>
          <a:lstStyle>
            <a:lvl1pPr eaLnBrk="0" hangingPunct="0"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algn="l" eaLnBrk="1" hangingPunct="1"/>
            <a:r>
              <a:rPr kumimoji="0" lang="en-US" altLang="zh-TW" sz="3200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Corrective Action</a:t>
            </a:r>
          </a:p>
        </p:txBody>
      </p:sp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215135" y="698404"/>
            <a:ext cx="8786362" cy="712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wrap="square" lIns="90000" tIns="46800" rIns="90000" bIns="46800">
            <a:spAutoFit/>
          </a:bodyPr>
          <a:lstStyle>
            <a:lvl1pPr marL="457200" indent="-457200" defTabSz="448945">
              <a:spcBef>
                <a:spcPct val="0"/>
              </a:spcBef>
              <a:tabLst>
                <a:tab pos="0" algn="l"/>
                <a:tab pos="447675" algn="l"/>
                <a:tab pos="896620" algn="l"/>
                <a:tab pos="1346200" algn="l"/>
                <a:tab pos="1795145" algn="l"/>
                <a:tab pos="2244725" algn="l"/>
                <a:tab pos="2693670" algn="l"/>
                <a:tab pos="3143250" algn="l"/>
                <a:tab pos="3592195" algn="l"/>
                <a:tab pos="4041775" algn="l"/>
                <a:tab pos="4490720" algn="l"/>
                <a:tab pos="4940300" algn="l"/>
                <a:tab pos="5389245" algn="l"/>
                <a:tab pos="5838825" algn="l"/>
                <a:tab pos="6287770" algn="l"/>
                <a:tab pos="6737350" algn="l"/>
                <a:tab pos="7186295" algn="l"/>
                <a:tab pos="7635875" algn="l"/>
                <a:tab pos="8084820" algn="l"/>
                <a:tab pos="8534400" algn="l"/>
                <a:tab pos="8983345" algn="l"/>
              </a:tabLst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1pPr>
            <a:lvl2pPr marL="914400" indent="-457200" defTabSz="448945">
              <a:spcBef>
                <a:spcPct val="0"/>
              </a:spcBef>
              <a:tabLst>
                <a:tab pos="0" algn="l"/>
                <a:tab pos="447675" algn="l"/>
                <a:tab pos="896620" algn="l"/>
                <a:tab pos="1346200" algn="l"/>
                <a:tab pos="1795145" algn="l"/>
                <a:tab pos="2244725" algn="l"/>
                <a:tab pos="2693670" algn="l"/>
                <a:tab pos="3143250" algn="l"/>
                <a:tab pos="3592195" algn="l"/>
                <a:tab pos="4041775" algn="l"/>
                <a:tab pos="4490720" algn="l"/>
                <a:tab pos="4940300" algn="l"/>
                <a:tab pos="5389245" algn="l"/>
                <a:tab pos="5838825" algn="l"/>
                <a:tab pos="6287770" algn="l"/>
                <a:tab pos="6737350" algn="l"/>
                <a:tab pos="7186295" algn="l"/>
                <a:tab pos="7635875" algn="l"/>
                <a:tab pos="8084820" algn="l"/>
                <a:tab pos="8534400" algn="l"/>
                <a:tab pos="8983345" algn="l"/>
              </a:tabLst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2pPr>
            <a:lvl3pPr marL="1371600" indent="-457200" defTabSz="448945">
              <a:spcBef>
                <a:spcPct val="0"/>
              </a:spcBef>
              <a:tabLst>
                <a:tab pos="0" algn="l"/>
                <a:tab pos="447675" algn="l"/>
                <a:tab pos="896620" algn="l"/>
                <a:tab pos="1346200" algn="l"/>
                <a:tab pos="1795145" algn="l"/>
                <a:tab pos="2244725" algn="l"/>
                <a:tab pos="2693670" algn="l"/>
                <a:tab pos="3143250" algn="l"/>
                <a:tab pos="3592195" algn="l"/>
                <a:tab pos="4041775" algn="l"/>
                <a:tab pos="4490720" algn="l"/>
                <a:tab pos="4940300" algn="l"/>
                <a:tab pos="5389245" algn="l"/>
                <a:tab pos="5838825" algn="l"/>
                <a:tab pos="6287770" algn="l"/>
                <a:tab pos="6737350" algn="l"/>
                <a:tab pos="7186295" algn="l"/>
                <a:tab pos="7635875" algn="l"/>
                <a:tab pos="8084820" algn="l"/>
                <a:tab pos="8534400" algn="l"/>
                <a:tab pos="8983345" algn="l"/>
              </a:tabLst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3pPr>
            <a:lvl4pPr marL="1828800" indent="-457200" defTabSz="448945">
              <a:spcBef>
                <a:spcPct val="0"/>
              </a:spcBef>
              <a:tabLst>
                <a:tab pos="0" algn="l"/>
                <a:tab pos="447675" algn="l"/>
                <a:tab pos="896620" algn="l"/>
                <a:tab pos="1346200" algn="l"/>
                <a:tab pos="1795145" algn="l"/>
                <a:tab pos="2244725" algn="l"/>
                <a:tab pos="2693670" algn="l"/>
                <a:tab pos="3143250" algn="l"/>
                <a:tab pos="3592195" algn="l"/>
                <a:tab pos="4041775" algn="l"/>
                <a:tab pos="4490720" algn="l"/>
                <a:tab pos="4940300" algn="l"/>
                <a:tab pos="5389245" algn="l"/>
                <a:tab pos="5838825" algn="l"/>
                <a:tab pos="6287770" algn="l"/>
                <a:tab pos="6737350" algn="l"/>
                <a:tab pos="7186295" algn="l"/>
                <a:tab pos="7635875" algn="l"/>
                <a:tab pos="8084820" algn="l"/>
                <a:tab pos="8534400" algn="l"/>
                <a:tab pos="8983345" algn="l"/>
              </a:tabLst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4pPr>
            <a:lvl5pPr marL="2286000" indent="-457200" defTabSz="448945">
              <a:spcBef>
                <a:spcPct val="0"/>
              </a:spcBef>
              <a:tabLst>
                <a:tab pos="0" algn="l"/>
                <a:tab pos="447675" algn="l"/>
                <a:tab pos="896620" algn="l"/>
                <a:tab pos="1346200" algn="l"/>
                <a:tab pos="1795145" algn="l"/>
                <a:tab pos="2244725" algn="l"/>
                <a:tab pos="2693670" algn="l"/>
                <a:tab pos="3143250" algn="l"/>
                <a:tab pos="3592195" algn="l"/>
                <a:tab pos="4041775" algn="l"/>
                <a:tab pos="4490720" algn="l"/>
                <a:tab pos="4940300" algn="l"/>
                <a:tab pos="5389245" algn="l"/>
                <a:tab pos="5838825" algn="l"/>
                <a:tab pos="6287770" algn="l"/>
                <a:tab pos="6737350" algn="l"/>
                <a:tab pos="7186295" algn="l"/>
                <a:tab pos="7635875" algn="l"/>
                <a:tab pos="8084820" algn="l"/>
                <a:tab pos="8534400" algn="l"/>
                <a:tab pos="8983345" algn="l"/>
              </a:tabLst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5pPr>
            <a:lvl6pPr marL="2743200" indent="-457200" defTabSz="448945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620" algn="l"/>
                <a:tab pos="1346200" algn="l"/>
                <a:tab pos="1795145" algn="l"/>
                <a:tab pos="2244725" algn="l"/>
                <a:tab pos="2693670" algn="l"/>
                <a:tab pos="3143250" algn="l"/>
                <a:tab pos="3592195" algn="l"/>
                <a:tab pos="4041775" algn="l"/>
                <a:tab pos="4490720" algn="l"/>
                <a:tab pos="4940300" algn="l"/>
                <a:tab pos="5389245" algn="l"/>
                <a:tab pos="5838825" algn="l"/>
                <a:tab pos="6287770" algn="l"/>
                <a:tab pos="6737350" algn="l"/>
                <a:tab pos="7186295" algn="l"/>
                <a:tab pos="7635875" algn="l"/>
                <a:tab pos="8084820" algn="l"/>
                <a:tab pos="8534400" algn="l"/>
                <a:tab pos="8983345" algn="l"/>
              </a:tabLst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6pPr>
            <a:lvl7pPr marL="3200400" indent="-457200" defTabSz="448945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620" algn="l"/>
                <a:tab pos="1346200" algn="l"/>
                <a:tab pos="1795145" algn="l"/>
                <a:tab pos="2244725" algn="l"/>
                <a:tab pos="2693670" algn="l"/>
                <a:tab pos="3143250" algn="l"/>
                <a:tab pos="3592195" algn="l"/>
                <a:tab pos="4041775" algn="l"/>
                <a:tab pos="4490720" algn="l"/>
                <a:tab pos="4940300" algn="l"/>
                <a:tab pos="5389245" algn="l"/>
                <a:tab pos="5838825" algn="l"/>
                <a:tab pos="6287770" algn="l"/>
                <a:tab pos="6737350" algn="l"/>
                <a:tab pos="7186295" algn="l"/>
                <a:tab pos="7635875" algn="l"/>
                <a:tab pos="8084820" algn="l"/>
                <a:tab pos="8534400" algn="l"/>
                <a:tab pos="8983345" algn="l"/>
              </a:tabLst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7pPr>
            <a:lvl8pPr marL="3657600" indent="-457200" defTabSz="448945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620" algn="l"/>
                <a:tab pos="1346200" algn="l"/>
                <a:tab pos="1795145" algn="l"/>
                <a:tab pos="2244725" algn="l"/>
                <a:tab pos="2693670" algn="l"/>
                <a:tab pos="3143250" algn="l"/>
                <a:tab pos="3592195" algn="l"/>
                <a:tab pos="4041775" algn="l"/>
                <a:tab pos="4490720" algn="l"/>
                <a:tab pos="4940300" algn="l"/>
                <a:tab pos="5389245" algn="l"/>
                <a:tab pos="5838825" algn="l"/>
                <a:tab pos="6287770" algn="l"/>
                <a:tab pos="6737350" algn="l"/>
                <a:tab pos="7186295" algn="l"/>
                <a:tab pos="7635875" algn="l"/>
                <a:tab pos="8084820" algn="l"/>
                <a:tab pos="8534400" algn="l"/>
                <a:tab pos="8983345" algn="l"/>
              </a:tabLst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8pPr>
            <a:lvl9pPr marL="4114800" indent="-457200" defTabSz="448945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620" algn="l"/>
                <a:tab pos="1346200" algn="l"/>
                <a:tab pos="1795145" algn="l"/>
                <a:tab pos="2244725" algn="l"/>
                <a:tab pos="2693670" algn="l"/>
                <a:tab pos="3143250" algn="l"/>
                <a:tab pos="3592195" algn="l"/>
                <a:tab pos="4041775" algn="l"/>
                <a:tab pos="4490720" algn="l"/>
                <a:tab pos="4940300" algn="l"/>
                <a:tab pos="5389245" algn="l"/>
                <a:tab pos="5838825" algn="l"/>
                <a:tab pos="6287770" algn="l"/>
                <a:tab pos="6737350" algn="l"/>
                <a:tab pos="7186295" algn="l"/>
                <a:tab pos="7635875" algn="l"/>
                <a:tab pos="8084820" algn="l"/>
                <a:tab pos="8534400" algn="l"/>
                <a:tab pos="8983345" algn="l"/>
              </a:tabLst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9pPr>
          </a:lstStyle>
          <a:p>
            <a:pPr marL="342900" indent="-342900" algn="l">
              <a:spcBef>
                <a:spcPts val="500"/>
              </a:spcBef>
              <a:buClr>
                <a:srgbClr val="000000"/>
              </a:buClr>
              <a:buSzPct val="100000"/>
              <a:buFont typeface="+mj-lt"/>
              <a:buAutoNum type="arabicPeriod" startAt="3"/>
            </a:pPr>
            <a:r>
              <a:rPr kumimoji="0" lang="zh-CN" altLang="en-US" sz="1800" kern="0" dirty="0" smtClean="0">
                <a:solidFill>
                  <a:prstClr val="black"/>
                </a:solidFill>
                <a:latin typeface="Calibri" pitchFamily="34" charset="0"/>
                <a:ea typeface="標楷體" pitchFamily="65" charset="-120"/>
                <a:cs typeface="Calibri" pitchFamily="34" charset="0"/>
              </a:rPr>
              <a:t>爲</a:t>
            </a:r>
            <a:r>
              <a:rPr kumimoji="0" lang="zh-CN" altLang="en-US" sz="1800" kern="0" dirty="0">
                <a:solidFill>
                  <a:prstClr val="black"/>
                </a:solidFill>
                <a:latin typeface="Calibri" pitchFamily="34" charset="0"/>
                <a:ea typeface="標楷體" pitchFamily="65" charset="-120"/>
                <a:cs typeface="Calibri" pitchFamily="34" charset="0"/>
              </a:rPr>
              <a:t>了避免</a:t>
            </a:r>
            <a:r>
              <a:rPr kumimoji="0" lang="en-US" altLang="zh-CN" sz="1800" kern="0" dirty="0">
                <a:solidFill>
                  <a:prstClr val="black"/>
                </a:solidFill>
                <a:latin typeface="Calibri" pitchFamily="34" charset="0"/>
                <a:ea typeface="標楷體" pitchFamily="65" charset="-120"/>
                <a:cs typeface="Calibri" pitchFamily="34" charset="0"/>
              </a:rPr>
              <a:t>MLCC</a:t>
            </a:r>
            <a:r>
              <a:rPr kumimoji="0" lang="zh-CN" altLang="en-US" sz="1800" kern="0" dirty="0">
                <a:solidFill>
                  <a:prstClr val="black"/>
                </a:solidFill>
                <a:latin typeface="Calibri" pitchFamily="34" charset="0"/>
                <a:ea typeface="標楷體" pitchFamily="65" charset="-120"/>
                <a:cs typeface="Calibri" pitchFamily="34" charset="0"/>
              </a:rPr>
              <a:t>連錫</a:t>
            </a:r>
            <a:r>
              <a:rPr kumimoji="0" lang="en-US" altLang="zh-CN" sz="1800" kern="0" dirty="0" smtClean="0">
                <a:solidFill>
                  <a:prstClr val="black"/>
                </a:solidFill>
                <a:latin typeface="Calibri" pitchFamily="34" charset="0"/>
                <a:ea typeface="標楷體" pitchFamily="65" charset="-120"/>
                <a:cs typeface="Calibri" pitchFamily="34" charset="0"/>
              </a:rPr>
              <a:t>,SMT</a:t>
            </a:r>
            <a:r>
              <a:rPr kumimoji="0" lang="zh-CN" altLang="en-US" sz="1800" kern="0" dirty="0" smtClean="0">
                <a:solidFill>
                  <a:prstClr val="black"/>
                </a:solidFill>
                <a:latin typeface="Calibri" pitchFamily="34" charset="0"/>
                <a:ea typeface="標楷體" pitchFamily="65" charset="-120"/>
                <a:cs typeface="Calibri" pitchFamily="34" charset="0"/>
              </a:rPr>
              <a:t>新開</a:t>
            </a:r>
            <a:r>
              <a:rPr kumimoji="0" lang="zh-CN" altLang="en-US" sz="1800" kern="0" dirty="0">
                <a:solidFill>
                  <a:prstClr val="black"/>
                </a:solidFill>
                <a:latin typeface="Calibri" pitchFamily="34" charset="0"/>
                <a:ea typeface="標楷體" pitchFamily="65" charset="-120"/>
                <a:cs typeface="Calibri" pitchFamily="34" charset="0"/>
              </a:rPr>
              <a:t>銅網</a:t>
            </a:r>
            <a:r>
              <a:rPr kumimoji="0" lang="zh-CN" altLang="en-US" sz="1800" kern="0" dirty="0" smtClean="0">
                <a:solidFill>
                  <a:prstClr val="black"/>
                </a:solidFill>
                <a:latin typeface="Calibri" pitchFamily="34" charset="0"/>
                <a:ea typeface="標楷體" pitchFamily="65" charset="-120"/>
                <a:cs typeface="Calibri" pitchFamily="34" charset="0"/>
              </a:rPr>
              <a:t>點</a:t>
            </a:r>
            <a:r>
              <a:rPr kumimoji="0" lang="zh-CN" altLang="en-US" sz="1800" kern="0" dirty="0">
                <a:solidFill>
                  <a:prstClr val="black"/>
                </a:solidFill>
                <a:latin typeface="Calibri" pitchFamily="34" charset="0"/>
                <a:ea typeface="標楷體" pitchFamily="65" charset="-120"/>
                <a:cs typeface="Calibri" pitchFamily="34" charset="0"/>
              </a:rPr>
              <a:t>紅膠隔離</a:t>
            </a:r>
            <a:r>
              <a:rPr kumimoji="0" lang="en-US" altLang="zh-CN" sz="1800" kern="0" dirty="0" smtClean="0">
                <a:solidFill>
                  <a:prstClr val="black"/>
                </a:solidFill>
                <a:latin typeface="Calibri" pitchFamily="34" charset="0"/>
                <a:ea typeface="標楷體" pitchFamily="65" charset="-120"/>
                <a:cs typeface="Calibri" pitchFamily="34" charset="0"/>
              </a:rPr>
              <a:t>.</a:t>
            </a:r>
          </a:p>
          <a:p>
            <a:pPr marL="0" indent="0">
              <a:spcBef>
                <a:spcPts val="500"/>
              </a:spcBef>
              <a:buClr>
                <a:srgbClr val="000000"/>
              </a:buClr>
              <a:buSzPct val="100000"/>
            </a:pPr>
            <a:r>
              <a:rPr kumimoji="0" lang="en-US" altLang="zh-TW" sz="1800" i="1" kern="0" dirty="0">
                <a:solidFill>
                  <a:prstClr val="black"/>
                </a:solidFill>
                <a:latin typeface="Calibri" pitchFamily="34" charset="0"/>
                <a:ea typeface="標楷體" pitchFamily="65" charset="-120"/>
                <a:cs typeface="Calibri" pitchFamily="34" charset="0"/>
              </a:rPr>
              <a:t>Cut in date :</a:t>
            </a:r>
            <a:r>
              <a:rPr kumimoji="0" lang="en-US" altLang="zh-TW" sz="1800" i="1" kern="0" dirty="0" smtClean="0">
                <a:solidFill>
                  <a:prstClr val="black"/>
                </a:solidFill>
                <a:latin typeface="Calibri" pitchFamily="34" charset="0"/>
                <a:ea typeface="標楷體" pitchFamily="65" charset="-120"/>
                <a:cs typeface="Calibri" pitchFamily="34" charset="0"/>
              </a:rPr>
              <a:t>2017/9/24</a:t>
            </a:r>
            <a:endParaRPr kumimoji="0" lang="en-US" altLang="zh-TW" sz="1800" i="1" kern="0" dirty="0">
              <a:solidFill>
                <a:prstClr val="black"/>
              </a:solidFill>
              <a:latin typeface="Calibri" pitchFamily="34" charset="0"/>
              <a:ea typeface="標楷體" pitchFamily="65" charset="-120"/>
              <a:cs typeface="Calibri" pitchFamily="34" charset="0"/>
            </a:endParaRPr>
          </a:p>
        </p:txBody>
      </p:sp>
      <p:pic>
        <p:nvPicPr>
          <p:cNvPr id="7" name="圖片 2" descr="image00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336" y="1134456"/>
            <a:ext cx="2719381" cy="20349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9614" y="1141621"/>
            <a:ext cx="2381809" cy="20550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文字方塊 8"/>
          <p:cNvSpPr txBox="1"/>
          <p:nvPr/>
        </p:nvSpPr>
        <p:spPr>
          <a:xfrm>
            <a:off x="782391" y="1127689"/>
            <a:ext cx="736932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prstClr val="black"/>
                </a:solidFill>
                <a:latin typeface="Calibri" panose="020F0502020204030204" pitchFamily="34" charset="0"/>
              </a:rPr>
              <a:t>B</a:t>
            </a:r>
            <a:r>
              <a:rPr lang="en-US" altLang="zh-CN" dirty="0" smtClean="0">
                <a:solidFill>
                  <a:prstClr val="black"/>
                </a:solidFill>
                <a:latin typeface="Calibri" panose="020F0502020204030204" pitchFamily="34" charset="0"/>
              </a:rPr>
              <a:t>efore</a:t>
            </a:r>
            <a:endParaRPr lang="zh-TW" altLang="en-US" dirty="0">
              <a:solidFill>
                <a:prstClr val="black"/>
              </a:solidFill>
              <a:latin typeface="Calibri" panose="020F0502020204030204" pitchFamily="34" charset="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4038418" y="1157257"/>
            <a:ext cx="607281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prstClr val="black"/>
                </a:solidFill>
                <a:latin typeface="Calibri" panose="020F0502020204030204" pitchFamily="34" charset="0"/>
              </a:rPr>
              <a:t>A</a:t>
            </a:r>
            <a:r>
              <a:rPr lang="en-US" altLang="zh-CN" dirty="0" smtClean="0">
                <a:solidFill>
                  <a:prstClr val="black"/>
                </a:solidFill>
                <a:latin typeface="Calibri" panose="020F0502020204030204" pitchFamily="34" charset="0"/>
              </a:rPr>
              <a:t>fter</a:t>
            </a:r>
            <a:endParaRPr lang="zh-TW" altLang="en-US" dirty="0">
              <a:solidFill>
                <a:prstClr val="black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503961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4"/>
          <p:cNvSpPr>
            <a:spLocks noChangeArrowheads="1"/>
          </p:cNvSpPr>
          <p:nvPr/>
        </p:nvSpPr>
        <p:spPr bwMode="auto">
          <a:xfrm>
            <a:off x="2904986" y="39389"/>
            <a:ext cx="3914913" cy="5847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1431" tIns="45716" rIns="91431" bIns="45716">
            <a:spAutoFit/>
          </a:bodyPr>
          <a:lstStyle>
            <a:lvl1pPr eaLnBrk="0" hangingPunct="0"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algn="l" eaLnBrk="1" hangingPunct="1"/>
            <a:r>
              <a:rPr kumimoji="0" lang="en-US" altLang="zh-TW" sz="3200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Preventive Action </a:t>
            </a:r>
          </a:p>
        </p:txBody>
      </p:sp>
      <p:sp>
        <p:nvSpPr>
          <p:cNvPr id="3" name="Text Box 3"/>
          <p:cNvSpPr txBox="1">
            <a:spLocks noChangeArrowheads="1"/>
          </p:cNvSpPr>
          <p:nvPr/>
        </p:nvSpPr>
        <p:spPr bwMode="auto">
          <a:xfrm>
            <a:off x="215135" y="658063"/>
            <a:ext cx="8786362" cy="712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wrap="square" lIns="90000" tIns="46800" rIns="90000" bIns="46800">
            <a:spAutoFit/>
          </a:bodyPr>
          <a:lstStyle>
            <a:lvl1pPr marL="457200" indent="-457200" defTabSz="448945">
              <a:spcBef>
                <a:spcPct val="0"/>
              </a:spcBef>
              <a:tabLst>
                <a:tab pos="0" algn="l"/>
                <a:tab pos="447675" algn="l"/>
                <a:tab pos="896620" algn="l"/>
                <a:tab pos="1346200" algn="l"/>
                <a:tab pos="1795145" algn="l"/>
                <a:tab pos="2244725" algn="l"/>
                <a:tab pos="2693670" algn="l"/>
                <a:tab pos="3143250" algn="l"/>
                <a:tab pos="3592195" algn="l"/>
                <a:tab pos="4041775" algn="l"/>
                <a:tab pos="4490720" algn="l"/>
                <a:tab pos="4940300" algn="l"/>
                <a:tab pos="5389245" algn="l"/>
                <a:tab pos="5838825" algn="l"/>
                <a:tab pos="6287770" algn="l"/>
                <a:tab pos="6737350" algn="l"/>
                <a:tab pos="7186295" algn="l"/>
                <a:tab pos="7635875" algn="l"/>
                <a:tab pos="8084820" algn="l"/>
                <a:tab pos="8534400" algn="l"/>
                <a:tab pos="8983345" algn="l"/>
              </a:tabLst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1pPr>
            <a:lvl2pPr marL="914400" indent="-457200" defTabSz="448945">
              <a:spcBef>
                <a:spcPct val="0"/>
              </a:spcBef>
              <a:tabLst>
                <a:tab pos="0" algn="l"/>
                <a:tab pos="447675" algn="l"/>
                <a:tab pos="896620" algn="l"/>
                <a:tab pos="1346200" algn="l"/>
                <a:tab pos="1795145" algn="l"/>
                <a:tab pos="2244725" algn="l"/>
                <a:tab pos="2693670" algn="l"/>
                <a:tab pos="3143250" algn="l"/>
                <a:tab pos="3592195" algn="l"/>
                <a:tab pos="4041775" algn="l"/>
                <a:tab pos="4490720" algn="l"/>
                <a:tab pos="4940300" algn="l"/>
                <a:tab pos="5389245" algn="l"/>
                <a:tab pos="5838825" algn="l"/>
                <a:tab pos="6287770" algn="l"/>
                <a:tab pos="6737350" algn="l"/>
                <a:tab pos="7186295" algn="l"/>
                <a:tab pos="7635875" algn="l"/>
                <a:tab pos="8084820" algn="l"/>
                <a:tab pos="8534400" algn="l"/>
                <a:tab pos="8983345" algn="l"/>
              </a:tabLst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2pPr>
            <a:lvl3pPr marL="1371600" indent="-457200" defTabSz="448945">
              <a:spcBef>
                <a:spcPct val="0"/>
              </a:spcBef>
              <a:tabLst>
                <a:tab pos="0" algn="l"/>
                <a:tab pos="447675" algn="l"/>
                <a:tab pos="896620" algn="l"/>
                <a:tab pos="1346200" algn="l"/>
                <a:tab pos="1795145" algn="l"/>
                <a:tab pos="2244725" algn="l"/>
                <a:tab pos="2693670" algn="l"/>
                <a:tab pos="3143250" algn="l"/>
                <a:tab pos="3592195" algn="l"/>
                <a:tab pos="4041775" algn="l"/>
                <a:tab pos="4490720" algn="l"/>
                <a:tab pos="4940300" algn="l"/>
                <a:tab pos="5389245" algn="l"/>
                <a:tab pos="5838825" algn="l"/>
                <a:tab pos="6287770" algn="l"/>
                <a:tab pos="6737350" algn="l"/>
                <a:tab pos="7186295" algn="l"/>
                <a:tab pos="7635875" algn="l"/>
                <a:tab pos="8084820" algn="l"/>
                <a:tab pos="8534400" algn="l"/>
                <a:tab pos="8983345" algn="l"/>
              </a:tabLst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3pPr>
            <a:lvl4pPr marL="1828800" indent="-457200" defTabSz="448945">
              <a:spcBef>
                <a:spcPct val="0"/>
              </a:spcBef>
              <a:tabLst>
                <a:tab pos="0" algn="l"/>
                <a:tab pos="447675" algn="l"/>
                <a:tab pos="896620" algn="l"/>
                <a:tab pos="1346200" algn="l"/>
                <a:tab pos="1795145" algn="l"/>
                <a:tab pos="2244725" algn="l"/>
                <a:tab pos="2693670" algn="l"/>
                <a:tab pos="3143250" algn="l"/>
                <a:tab pos="3592195" algn="l"/>
                <a:tab pos="4041775" algn="l"/>
                <a:tab pos="4490720" algn="l"/>
                <a:tab pos="4940300" algn="l"/>
                <a:tab pos="5389245" algn="l"/>
                <a:tab pos="5838825" algn="l"/>
                <a:tab pos="6287770" algn="l"/>
                <a:tab pos="6737350" algn="l"/>
                <a:tab pos="7186295" algn="l"/>
                <a:tab pos="7635875" algn="l"/>
                <a:tab pos="8084820" algn="l"/>
                <a:tab pos="8534400" algn="l"/>
                <a:tab pos="8983345" algn="l"/>
              </a:tabLst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4pPr>
            <a:lvl5pPr marL="2286000" indent="-457200" defTabSz="448945">
              <a:spcBef>
                <a:spcPct val="0"/>
              </a:spcBef>
              <a:tabLst>
                <a:tab pos="0" algn="l"/>
                <a:tab pos="447675" algn="l"/>
                <a:tab pos="896620" algn="l"/>
                <a:tab pos="1346200" algn="l"/>
                <a:tab pos="1795145" algn="l"/>
                <a:tab pos="2244725" algn="l"/>
                <a:tab pos="2693670" algn="l"/>
                <a:tab pos="3143250" algn="l"/>
                <a:tab pos="3592195" algn="l"/>
                <a:tab pos="4041775" algn="l"/>
                <a:tab pos="4490720" algn="l"/>
                <a:tab pos="4940300" algn="l"/>
                <a:tab pos="5389245" algn="l"/>
                <a:tab pos="5838825" algn="l"/>
                <a:tab pos="6287770" algn="l"/>
                <a:tab pos="6737350" algn="l"/>
                <a:tab pos="7186295" algn="l"/>
                <a:tab pos="7635875" algn="l"/>
                <a:tab pos="8084820" algn="l"/>
                <a:tab pos="8534400" algn="l"/>
                <a:tab pos="8983345" algn="l"/>
              </a:tabLst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5pPr>
            <a:lvl6pPr marL="2743200" indent="-457200" defTabSz="448945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620" algn="l"/>
                <a:tab pos="1346200" algn="l"/>
                <a:tab pos="1795145" algn="l"/>
                <a:tab pos="2244725" algn="l"/>
                <a:tab pos="2693670" algn="l"/>
                <a:tab pos="3143250" algn="l"/>
                <a:tab pos="3592195" algn="l"/>
                <a:tab pos="4041775" algn="l"/>
                <a:tab pos="4490720" algn="l"/>
                <a:tab pos="4940300" algn="l"/>
                <a:tab pos="5389245" algn="l"/>
                <a:tab pos="5838825" algn="l"/>
                <a:tab pos="6287770" algn="l"/>
                <a:tab pos="6737350" algn="l"/>
                <a:tab pos="7186295" algn="l"/>
                <a:tab pos="7635875" algn="l"/>
                <a:tab pos="8084820" algn="l"/>
                <a:tab pos="8534400" algn="l"/>
                <a:tab pos="8983345" algn="l"/>
              </a:tabLst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6pPr>
            <a:lvl7pPr marL="3200400" indent="-457200" defTabSz="448945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620" algn="l"/>
                <a:tab pos="1346200" algn="l"/>
                <a:tab pos="1795145" algn="l"/>
                <a:tab pos="2244725" algn="l"/>
                <a:tab pos="2693670" algn="l"/>
                <a:tab pos="3143250" algn="l"/>
                <a:tab pos="3592195" algn="l"/>
                <a:tab pos="4041775" algn="l"/>
                <a:tab pos="4490720" algn="l"/>
                <a:tab pos="4940300" algn="l"/>
                <a:tab pos="5389245" algn="l"/>
                <a:tab pos="5838825" algn="l"/>
                <a:tab pos="6287770" algn="l"/>
                <a:tab pos="6737350" algn="l"/>
                <a:tab pos="7186295" algn="l"/>
                <a:tab pos="7635875" algn="l"/>
                <a:tab pos="8084820" algn="l"/>
                <a:tab pos="8534400" algn="l"/>
                <a:tab pos="8983345" algn="l"/>
              </a:tabLst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7pPr>
            <a:lvl8pPr marL="3657600" indent="-457200" defTabSz="448945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620" algn="l"/>
                <a:tab pos="1346200" algn="l"/>
                <a:tab pos="1795145" algn="l"/>
                <a:tab pos="2244725" algn="l"/>
                <a:tab pos="2693670" algn="l"/>
                <a:tab pos="3143250" algn="l"/>
                <a:tab pos="3592195" algn="l"/>
                <a:tab pos="4041775" algn="l"/>
                <a:tab pos="4490720" algn="l"/>
                <a:tab pos="4940300" algn="l"/>
                <a:tab pos="5389245" algn="l"/>
                <a:tab pos="5838825" algn="l"/>
                <a:tab pos="6287770" algn="l"/>
                <a:tab pos="6737350" algn="l"/>
                <a:tab pos="7186295" algn="l"/>
                <a:tab pos="7635875" algn="l"/>
                <a:tab pos="8084820" algn="l"/>
                <a:tab pos="8534400" algn="l"/>
                <a:tab pos="8983345" algn="l"/>
              </a:tabLst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8pPr>
            <a:lvl9pPr marL="4114800" indent="-457200" defTabSz="448945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620" algn="l"/>
                <a:tab pos="1346200" algn="l"/>
                <a:tab pos="1795145" algn="l"/>
                <a:tab pos="2244725" algn="l"/>
                <a:tab pos="2693670" algn="l"/>
                <a:tab pos="3143250" algn="l"/>
                <a:tab pos="3592195" algn="l"/>
                <a:tab pos="4041775" algn="l"/>
                <a:tab pos="4490720" algn="l"/>
                <a:tab pos="4940300" algn="l"/>
                <a:tab pos="5389245" algn="l"/>
                <a:tab pos="5838825" algn="l"/>
                <a:tab pos="6287770" algn="l"/>
                <a:tab pos="6737350" algn="l"/>
                <a:tab pos="7186295" algn="l"/>
                <a:tab pos="7635875" algn="l"/>
                <a:tab pos="8084820" algn="l"/>
                <a:tab pos="8534400" algn="l"/>
                <a:tab pos="8983345" algn="l"/>
              </a:tabLst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9pPr>
          </a:lstStyle>
          <a:p>
            <a:pPr algn="l">
              <a:spcBef>
                <a:spcPts val="500"/>
              </a:spcBef>
              <a:buClr>
                <a:srgbClr val="000000"/>
              </a:buClr>
              <a:buSzPct val="100000"/>
            </a:pPr>
            <a:r>
              <a:rPr lang="en-US" altLang="zh-TW" sz="1800" dirty="0" smtClean="0">
                <a:solidFill>
                  <a:srgbClr val="000000"/>
                </a:solidFill>
                <a:latin typeface="Calibri" pitchFamily="34" charset="0"/>
                <a:cs typeface="Calibri" pitchFamily="34" charset="0"/>
              </a:rPr>
              <a:t>Long </a:t>
            </a:r>
            <a:r>
              <a:rPr lang="en-US" altLang="zh-TW" sz="1800" dirty="0">
                <a:solidFill>
                  <a:srgbClr val="000000"/>
                </a:solidFill>
                <a:latin typeface="Calibri" pitchFamily="34" charset="0"/>
                <a:cs typeface="Calibri" pitchFamily="34" charset="0"/>
              </a:rPr>
              <a:t>term </a:t>
            </a:r>
            <a:r>
              <a:rPr lang="en-US" altLang="zh-TW" sz="1800" dirty="0" smtClean="0">
                <a:solidFill>
                  <a:srgbClr val="000000"/>
                </a:solidFill>
                <a:latin typeface="Calibri" pitchFamily="34" charset="0"/>
                <a:cs typeface="Calibri" pitchFamily="34" charset="0"/>
              </a:rPr>
              <a:t>:</a:t>
            </a:r>
            <a:endParaRPr lang="en-US" altLang="zh-TW" sz="1800" dirty="0">
              <a:solidFill>
                <a:prstClr val="black"/>
              </a:solidFill>
              <a:latin typeface="Calibri" pitchFamily="34" charset="0"/>
              <a:ea typeface="標楷體" pitchFamily="65" charset="-120"/>
              <a:cs typeface="Arial" pitchFamily="34" charset="0"/>
              <a:sym typeface="+mn-ea"/>
            </a:endParaRPr>
          </a:p>
          <a:p>
            <a:pPr algn="l">
              <a:spcBef>
                <a:spcPts val="500"/>
              </a:spcBef>
              <a:buClr>
                <a:srgbClr val="000000"/>
              </a:buClr>
              <a:buSzPct val="100000"/>
            </a:pPr>
            <a:r>
              <a:rPr lang="en-US" altLang="zh-CN" sz="1800" dirty="0" smtClean="0">
                <a:solidFill>
                  <a:prstClr val="black"/>
                </a:solidFill>
                <a:latin typeface="Calibri" pitchFamily="34" charset="0"/>
                <a:ea typeface="標楷體" pitchFamily="65" charset="-120"/>
                <a:cs typeface="Arial" pitchFamily="34" charset="0"/>
                <a:sym typeface="+mn-ea"/>
              </a:rPr>
              <a:t>RD</a:t>
            </a:r>
            <a:r>
              <a:rPr lang="zh-CN" altLang="en-US" sz="1800" dirty="0" smtClean="0">
                <a:solidFill>
                  <a:prstClr val="black"/>
                </a:solidFill>
                <a:latin typeface="Calibri" pitchFamily="34" charset="0"/>
                <a:ea typeface="標楷體" pitchFamily="65" charset="-120"/>
                <a:cs typeface="Arial" pitchFamily="34" charset="0"/>
                <a:sym typeface="+mn-ea"/>
              </a:rPr>
              <a:t>評估在</a:t>
            </a:r>
            <a:r>
              <a:rPr lang="en-US" altLang="zh-CN" sz="1800" dirty="0" smtClean="0">
                <a:solidFill>
                  <a:prstClr val="black"/>
                </a:solidFill>
                <a:latin typeface="Calibri" pitchFamily="34" charset="0"/>
                <a:ea typeface="標楷體" pitchFamily="65" charset="-120"/>
                <a:cs typeface="Arial" pitchFamily="34" charset="0"/>
                <a:sym typeface="+mn-ea"/>
              </a:rPr>
              <a:t>C4/C5</a:t>
            </a:r>
            <a:r>
              <a:rPr lang="zh-CN" altLang="en-US" sz="1800" dirty="0" smtClean="0">
                <a:solidFill>
                  <a:prstClr val="black"/>
                </a:solidFill>
                <a:latin typeface="Calibri" pitchFamily="34" charset="0"/>
                <a:ea typeface="標楷體" pitchFamily="65" charset="-120"/>
                <a:cs typeface="Arial" pitchFamily="34" charset="0"/>
                <a:sym typeface="+mn-ea"/>
              </a:rPr>
              <a:t>中間加透氣孔</a:t>
            </a:r>
            <a:r>
              <a:rPr lang="en-US" altLang="zh-CN" sz="1800" dirty="0" smtClean="0">
                <a:solidFill>
                  <a:prstClr val="black"/>
                </a:solidFill>
                <a:latin typeface="Calibri" pitchFamily="34" charset="0"/>
                <a:ea typeface="標楷體" pitchFamily="65" charset="-120"/>
                <a:cs typeface="Arial" pitchFamily="34" charset="0"/>
                <a:sym typeface="+mn-ea"/>
              </a:rPr>
              <a:t>,</a:t>
            </a:r>
            <a:r>
              <a:rPr lang="zh-CN" altLang="en-US" sz="1800" dirty="0" smtClean="0">
                <a:solidFill>
                  <a:prstClr val="black"/>
                </a:solidFill>
                <a:latin typeface="Calibri" pitchFamily="34" charset="0"/>
                <a:ea typeface="標楷體" pitchFamily="65" charset="-120"/>
                <a:cs typeface="Arial" pitchFamily="34" charset="0"/>
                <a:sym typeface="+mn-ea"/>
              </a:rPr>
              <a:t>避免過爐連錫</a:t>
            </a:r>
            <a:r>
              <a:rPr lang="en-US" altLang="zh-CN" sz="1800" dirty="0" smtClean="0">
                <a:solidFill>
                  <a:prstClr val="black"/>
                </a:solidFill>
                <a:latin typeface="Calibri" pitchFamily="34" charset="0"/>
                <a:ea typeface="標楷體" pitchFamily="65" charset="-120"/>
                <a:cs typeface="Arial" pitchFamily="34" charset="0"/>
                <a:sym typeface="+mn-ea"/>
              </a:rPr>
              <a:t>.</a:t>
            </a:r>
            <a:endParaRPr lang="en-US" altLang="zh-CN" sz="1800" dirty="0">
              <a:solidFill>
                <a:prstClr val="black"/>
              </a:solidFill>
              <a:latin typeface="Calibri" pitchFamily="34" charset="0"/>
              <a:ea typeface="標楷體" pitchFamily="65" charset="-120"/>
              <a:cs typeface="Arial" pitchFamily="34" charset="0"/>
              <a:sym typeface="+mn-ea"/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9553981"/>
              </p:ext>
            </p:extLst>
          </p:nvPr>
        </p:nvGraphicFramePr>
        <p:xfrm>
          <a:off x="436085" y="1338916"/>
          <a:ext cx="5092983" cy="2015490"/>
        </p:xfrm>
        <a:graphic>
          <a:graphicData uri="http://schemas.openxmlformats.org/drawingml/2006/table">
            <a:tbl>
              <a:tblPr/>
              <a:tblGrid>
                <a:gridCol w="333186"/>
                <a:gridCol w="2094310"/>
                <a:gridCol w="685411"/>
                <a:gridCol w="495019"/>
                <a:gridCol w="495019"/>
                <a:gridCol w="495019"/>
                <a:gridCol w="495019"/>
              </a:tblGrid>
              <a:tr h="264825">
                <a:tc gridSpan="7">
                  <a:txBody>
                    <a:bodyPr/>
                    <a:lstStyle/>
                    <a:p>
                      <a:pPr algn="ctr" fontAlgn="ctr"/>
                      <a:r>
                        <a:rPr lang="en-US" sz="1800" b="1" i="0" u="sng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標楷體" panose="03000509000000000000" pitchFamily="65" charset="-120"/>
                        </a:rPr>
                        <a:t>C4/C5 PAD</a:t>
                      </a:r>
                      <a:r>
                        <a:rPr lang="zh-TW" altLang="en-US" sz="1800" b="1" i="0" u="sng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標楷體" panose="03000509000000000000" pitchFamily="65" charset="-120"/>
                        </a:rPr>
                        <a:t>修改 </a:t>
                      </a:r>
                      <a:r>
                        <a:rPr lang="en-US" sz="1800" b="1" i="0" u="sng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標楷體" panose="03000509000000000000" pitchFamily="65" charset="-120"/>
                        </a:rPr>
                        <a:t>schedule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</a:tr>
              <a:tr h="16253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標楷體" panose="03000509000000000000" pitchFamily="65" charset="-120"/>
                        </a:rPr>
                        <a:t>No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標楷體" panose="03000509000000000000" pitchFamily="65" charset="-120"/>
                        </a:rPr>
                        <a:t>Item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標楷體" panose="03000509000000000000" pitchFamily="65" charset="-120"/>
                        </a:rPr>
                        <a:t>Plan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標楷體" panose="03000509000000000000" pitchFamily="65" charset="-120"/>
                        </a:rPr>
                        <a:t>WK39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標楷體" panose="03000509000000000000" pitchFamily="65" charset="-120"/>
                        </a:rPr>
                        <a:t>WK40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標楷體" panose="03000509000000000000" pitchFamily="65" charset="-120"/>
                        </a:rPr>
                        <a:t>WK41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標楷體" panose="03000509000000000000" pitchFamily="65" charset="-120"/>
                        </a:rPr>
                        <a:t>WK42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</a:tr>
              <a:tr h="162535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標楷體" panose="03000509000000000000" pitchFamily="65" charset="-12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l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標楷體" panose="03000509000000000000" pitchFamily="65" charset="-120"/>
                        </a:rPr>
                        <a:t>RD</a:t>
                      </a:r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標楷體" panose="03000509000000000000" pitchFamily="65" charset="-120"/>
                        </a:rPr>
                        <a:t>評估在</a:t>
                      </a:r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標楷體" panose="03000509000000000000" pitchFamily="65" charset="-120"/>
                        </a:rPr>
                        <a:t>C4/C5</a:t>
                      </a:r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標楷體" panose="03000509000000000000" pitchFamily="65" charset="-120"/>
                        </a:rPr>
                        <a:t>中間加透氣孔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標楷體" panose="03000509000000000000" pitchFamily="65" charset="-120"/>
                        </a:rPr>
                        <a:t>Schedule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200" b="0" i="0" u="none" strike="noStrike">
                          <a:solidFill>
                            <a:srgbClr val="008000"/>
                          </a:solidFill>
                          <a:effectLst/>
                          <a:latin typeface="Calibri" panose="020F0502020204030204" pitchFamily="34" charset="0"/>
                          <a:ea typeface="標楷體" panose="03000509000000000000" pitchFamily="65" charset="-120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標楷體" panose="03000509000000000000" pitchFamily="65" charset="-120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標楷體" panose="03000509000000000000" pitchFamily="65" charset="-120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標楷體" panose="03000509000000000000" pitchFamily="65" charset="-120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2535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標楷體" panose="03000509000000000000" pitchFamily="65" charset="-120"/>
                        </a:rPr>
                        <a:t>Actual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標楷體" panose="03000509000000000000" pitchFamily="65" charset="-120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CC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標楷體" panose="03000509000000000000" pitchFamily="65" charset="-120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標楷體" panose="03000509000000000000" pitchFamily="65" charset="-120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標楷體" panose="03000509000000000000" pitchFamily="65" charset="-120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2535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標楷體" panose="03000509000000000000" pitchFamily="65" charset="-120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l" fontAlgn="ctr"/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標楷體" panose="03000509000000000000" pitchFamily="65" charset="-120"/>
                        </a:rPr>
                        <a:t>零件打樣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標楷體" panose="03000509000000000000" pitchFamily="65" charset="-120"/>
                        </a:rPr>
                        <a:t>Schedule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標楷體" panose="03000509000000000000" pitchFamily="65" charset="-120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200" b="0" i="0" u="none" strike="noStrike">
                          <a:solidFill>
                            <a:srgbClr val="008000"/>
                          </a:solidFill>
                          <a:effectLst/>
                          <a:latin typeface="Calibri" panose="020F0502020204030204" pitchFamily="34" charset="0"/>
                          <a:ea typeface="標楷體" panose="03000509000000000000" pitchFamily="65" charset="-120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200" b="0" i="0" u="none" strike="noStrike" dirty="0">
                          <a:solidFill>
                            <a:srgbClr val="008000"/>
                          </a:solidFill>
                          <a:effectLst/>
                          <a:latin typeface="Calibri" panose="020F0502020204030204" pitchFamily="34" charset="0"/>
                          <a:ea typeface="標楷體" panose="03000509000000000000" pitchFamily="65" charset="-120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標楷體" panose="03000509000000000000" pitchFamily="65" charset="-120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2535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標楷體" panose="03000509000000000000" pitchFamily="65" charset="-120"/>
                        </a:rPr>
                        <a:t>Actual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標楷體" panose="03000509000000000000" pitchFamily="65" charset="-120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標楷體" panose="03000509000000000000" pitchFamily="65" charset="-120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CC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標楷體" panose="03000509000000000000" pitchFamily="65" charset="-120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CC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標楷體" panose="03000509000000000000" pitchFamily="65" charset="-120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2535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標楷體" panose="03000509000000000000" pitchFamily="65" charset="-120"/>
                        </a:rPr>
                        <a:t>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l" fontAlgn="ctr"/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標楷體" panose="03000509000000000000" pitchFamily="65" charset="-120"/>
                        </a:rPr>
                        <a:t>零件試產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標楷體" panose="03000509000000000000" pitchFamily="65" charset="-120"/>
                        </a:rPr>
                        <a:t>Schedule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標楷體" panose="03000509000000000000" pitchFamily="65" charset="-120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標楷體" panose="03000509000000000000" pitchFamily="65" charset="-120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200" b="0" i="0" u="none" strike="noStrike" dirty="0">
                          <a:solidFill>
                            <a:srgbClr val="008000"/>
                          </a:solidFill>
                          <a:effectLst/>
                          <a:latin typeface="Calibri" panose="020F0502020204030204" pitchFamily="34" charset="0"/>
                          <a:ea typeface="標楷體" panose="03000509000000000000" pitchFamily="65" charset="-120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200" b="0" i="0" u="none" strike="noStrike" dirty="0">
                          <a:solidFill>
                            <a:srgbClr val="008000"/>
                          </a:solidFill>
                          <a:effectLst/>
                          <a:latin typeface="Calibri" panose="020F0502020204030204" pitchFamily="34" charset="0"/>
                          <a:ea typeface="標楷體" panose="03000509000000000000" pitchFamily="65" charset="-120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62535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標楷體" panose="03000509000000000000" pitchFamily="65" charset="-120"/>
                        </a:rPr>
                        <a:t>Actual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標楷體" panose="03000509000000000000" pitchFamily="65" charset="-120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標楷體" panose="03000509000000000000" pitchFamily="65" charset="-120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標楷體" panose="03000509000000000000" pitchFamily="65" charset="-120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CC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標楷體" panose="03000509000000000000" pitchFamily="65" charset="-120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2535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標楷體" panose="03000509000000000000" pitchFamily="65" charset="-120"/>
                        </a:rPr>
                        <a:t>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l" fontAlgn="ctr"/>
                      <a:r>
                        <a:rPr lang="zh-TW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標楷體" panose="03000509000000000000" pitchFamily="65" charset="-120"/>
                        </a:rPr>
                        <a:t>試產</a:t>
                      </a:r>
                      <a:r>
                        <a:rPr lang="en-US" altLang="zh-TW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標楷體" panose="03000509000000000000" pitchFamily="65" charset="-120"/>
                        </a:rPr>
                        <a:t>OK,RD</a:t>
                      </a:r>
                      <a:r>
                        <a:rPr lang="zh-TW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標楷體" panose="03000509000000000000" pitchFamily="65" charset="-120"/>
                        </a:rPr>
                        <a:t>提供</a:t>
                      </a:r>
                      <a:r>
                        <a:rPr lang="en-US" altLang="zh-TW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標楷體" panose="03000509000000000000" pitchFamily="65" charset="-120"/>
                        </a:rPr>
                        <a:t>ECR</a:t>
                      </a:r>
                      <a:r>
                        <a:rPr lang="zh-TW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標楷體" panose="03000509000000000000" pitchFamily="65" charset="-120"/>
                        </a:rPr>
                        <a:t>給客戶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標楷體" panose="03000509000000000000" pitchFamily="65" charset="-120"/>
                        </a:rPr>
                        <a:t>Schedule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標楷體" panose="03000509000000000000" pitchFamily="65" charset="-120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標楷體" panose="03000509000000000000" pitchFamily="65" charset="-120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標楷體" panose="03000509000000000000" pitchFamily="65" charset="-120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標楷體" panose="03000509000000000000" pitchFamily="65" charset="-120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</a:tr>
              <a:tr h="162535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標楷體" panose="03000509000000000000" pitchFamily="65" charset="-120"/>
                        </a:rPr>
                        <a:t>Actual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標楷體" panose="03000509000000000000" pitchFamily="65" charset="-120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標楷體" panose="03000509000000000000" pitchFamily="65" charset="-120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標楷體" panose="03000509000000000000" pitchFamily="65" charset="-120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標楷體" panose="03000509000000000000" pitchFamily="65" charset="-120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491" y="3434454"/>
            <a:ext cx="3000375" cy="298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3945" y="3434453"/>
            <a:ext cx="3001606" cy="298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 Box 3"/>
          <p:cNvSpPr txBox="1">
            <a:spLocks noChangeArrowheads="1"/>
          </p:cNvSpPr>
          <p:nvPr/>
        </p:nvSpPr>
        <p:spPr bwMode="auto">
          <a:xfrm>
            <a:off x="391285" y="6462963"/>
            <a:ext cx="7280175" cy="37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wrap="square" lIns="90000" tIns="46800" rIns="90000" bIns="46800">
            <a:spAutoFit/>
          </a:bodyPr>
          <a:lstStyle>
            <a:lvl1pPr marL="457200" indent="-457200" defTabSz="448945">
              <a:spcBef>
                <a:spcPct val="0"/>
              </a:spcBef>
              <a:tabLst>
                <a:tab pos="0" algn="l"/>
                <a:tab pos="447675" algn="l"/>
                <a:tab pos="896620" algn="l"/>
                <a:tab pos="1346200" algn="l"/>
                <a:tab pos="1795145" algn="l"/>
                <a:tab pos="2244725" algn="l"/>
                <a:tab pos="2693670" algn="l"/>
                <a:tab pos="3143250" algn="l"/>
                <a:tab pos="3592195" algn="l"/>
                <a:tab pos="4041775" algn="l"/>
                <a:tab pos="4490720" algn="l"/>
                <a:tab pos="4940300" algn="l"/>
                <a:tab pos="5389245" algn="l"/>
                <a:tab pos="5838825" algn="l"/>
                <a:tab pos="6287770" algn="l"/>
                <a:tab pos="6737350" algn="l"/>
                <a:tab pos="7186295" algn="l"/>
                <a:tab pos="7635875" algn="l"/>
                <a:tab pos="8084820" algn="l"/>
                <a:tab pos="8534400" algn="l"/>
                <a:tab pos="8983345" algn="l"/>
              </a:tabLst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1pPr>
            <a:lvl2pPr marL="914400" indent="-457200" defTabSz="448945">
              <a:spcBef>
                <a:spcPct val="0"/>
              </a:spcBef>
              <a:tabLst>
                <a:tab pos="0" algn="l"/>
                <a:tab pos="447675" algn="l"/>
                <a:tab pos="896620" algn="l"/>
                <a:tab pos="1346200" algn="l"/>
                <a:tab pos="1795145" algn="l"/>
                <a:tab pos="2244725" algn="l"/>
                <a:tab pos="2693670" algn="l"/>
                <a:tab pos="3143250" algn="l"/>
                <a:tab pos="3592195" algn="l"/>
                <a:tab pos="4041775" algn="l"/>
                <a:tab pos="4490720" algn="l"/>
                <a:tab pos="4940300" algn="l"/>
                <a:tab pos="5389245" algn="l"/>
                <a:tab pos="5838825" algn="l"/>
                <a:tab pos="6287770" algn="l"/>
                <a:tab pos="6737350" algn="l"/>
                <a:tab pos="7186295" algn="l"/>
                <a:tab pos="7635875" algn="l"/>
                <a:tab pos="8084820" algn="l"/>
                <a:tab pos="8534400" algn="l"/>
                <a:tab pos="8983345" algn="l"/>
              </a:tabLst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2pPr>
            <a:lvl3pPr marL="1371600" indent="-457200" defTabSz="448945">
              <a:spcBef>
                <a:spcPct val="0"/>
              </a:spcBef>
              <a:tabLst>
                <a:tab pos="0" algn="l"/>
                <a:tab pos="447675" algn="l"/>
                <a:tab pos="896620" algn="l"/>
                <a:tab pos="1346200" algn="l"/>
                <a:tab pos="1795145" algn="l"/>
                <a:tab pos="2244725" algn="l"/>
                <a:tab pos="2693670" algn="l"/>
                <a:tab pos="3143250" algn="l"/>
                <a:tab pos="3592195" algn="l"/>
                <a:tab pos="4041775" algn="l"/>
                <a:tab pos="4490720" algn="l"/>
                <a:tab pos="4940300" algn="l"/>
                <a:tab pos="5389245" algn="l"/>
                <a:tab pos="5838825" algn="l"/>
                <a:tab pos="6287770" algn="l"/>
                <a:tab pos="6737350" algn="l"/>
                <a:tab pos="7186295" algn="l"/>
                <a:tab pos="7635875" algn="l"/>
                <a:tab pos="8084820" algn="l"/>
                <a:tab pos="8534400" algn="l"/>
                <a:tab pos="8983345" algn="l"/>
              </a:tabLst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3pPr>
            <a:lvl4pPr marL="1828800" indent="-457200" defTabSz="448945">
              <a:spcBef>
                <a:spcPct val="0"/>
              </a:spcBef>
              <a:tabLst>
                <a:tab pos="0" algn="l"/>
                <a:tab pos="447675" algn="l"/>
                <a:tab pos="896620" algn="l"/>
                <a:tab pos="1346200" algn="l"/>
                <a:tab pos="1795145" algn="l"/>
                <a:tab pos="2244725" algn="l"/>
                <a:tab pos="2693670" algn="l"/>
                <a:tab pos="3143250" algn="l"/>
                <a:tab pos="3592195" algn="l"/>
                <a:tab pos="4041775" algn="l"/>
                <a:tab pos="4490720" algn="l"/>
                <a:tab pos="4940300" algn="l"/>
                <a:tab pos="5389245" algn="l"/>
                <a:tab pos="5838825" algn="l"/>
                <a:tab pos="6287770" algn="l"/>
                <a:tab pos="6737350" algn="l"/>
                <a:tab pos="7186295" algn="l"/>
                <a:tab pos="7635875" algn="l"/>
                <a:tab pos="8084820" algn="l"/>
                <a:tab pos="8534400" algn="l"/>
                <a:tab pos="8983345" algn="l"/>
              </a:tabLst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4pPr>
            <a:lvl5pPr marL="2286000" indent="-457200" defTabSz="448945">
              <a:spcBef>
                <a:spcPct val="0"/>
              </a:spcBef>
              <a:tabLst>
                <a:tab pos="0" algn="l"/>
                <a:tab pos="447675" algn="l"/>
                <a:tab pos="896620" algn="l"/>
                <a:tab pos="1346200" algn="l"/>
                <a:tab pos="1795145" algn="l"/>
                <a:tab pos="2244725" algn="l"/>
                <a:tab pos="2693670" algn="l"/>
                <a:tab pos="3143250" algn="l"/>
                <a:tab pos="3592195" algn="l"/>
                <a:tab pos="4041775" algn="l"/>
                <a:tab pos="4490720" algn="l"/>
                <a:tab pos="4940300" algn="l"/>
                <a:tab pos="5389245" algn="l"/>
                <a:tab pos="5838825" algn="l"/>
                <a:tab pos="6287770" algn="l"/>
                <a:tab pos="6737350" algn="l"/>
                <a:tab pos="7186295" algn="l"/>
                <a:tab pos="7635875" algn="l"/>
                <a:tab pos="8084820" algn="l"/>
                <a:tab pos="8534400" algn="l"/>
                <a:tab pos="8983345" algn="l"/>
              </a:tabLst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5pPr>
            <a:lvl6pPr marL="2743200" indent="-457200" defTabSz="448945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620" algn="l"/>
                <a:tab pos="1346200" algn="l"/>
                <a:tab pos="1795145" algn="l"/>
                <a:tab pos="2244725" algn="l"/>
                <a:tab pos="2693670" algn="l"/>
                <a:tab pos="3143250" algn="l"/>
                <a:tab pos="3592195" algn="l"/>
                <a:tab pos="4041775" algn="l"/>
                <a:tab pos="4490720" algn="l"/>
                <a:tab pos="4940300" algn="l"/>
                <a:tab pos="5389245" algn="l"/>
                <a:tab pos="5838825" algn="l"/>
                <a:tab pos="6287770" algn="l"/>
                <a:tab pos="6737350" algn="l"/>
                <a:tab pos="7186295" algn="l"/>
                <a:tab pos="7635875" algn="l"/>
                <a:tab pos="8084820" algn="l"/>
                <a:tab pos="8534400" algn="l"/>
                <a:tab pos="8983345" algn="l"/>
              </a:tabLst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6pPr>
            <a:lvl7pPr marL="3200400" indent="-457200" defTabSz="448945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620" algn="l"/>
                <a:tab pos="1346200" algn="l"/>
                <a:tab pos="1795145" algn="l"/>
                <a:tab pos="2244725" algn="l"/>
                <a:tab pos="2693670" algn="l"/>
                <a:tab pos="3143250" algn="l"/>
                <a:tab pos="3592195" algn="l"/>
                <a:tab pos="4041775" algn="l"/>
                <a:tab pos="4490720" algn="l"/>
                <a:tab pos="4940300" algn="l"/>
                <a:tab pos="5389245" algn="l"/>
                <a:tab pos="5838825" algn="l"/>
                <a:tab pos="6287770" algn="l"/>
                <a:tab pos="6737350" algn="l"/>
                <a:tab pos="7186295" algn="l"/>
                <a:tab pos="7635875" algn="l"/>
                <a:tab pos="8084820" algn="l"/>
                <a:tab pos="8534400" algn="l"/>
                <a:tab pos="8983345" algn="l"/>
              </a:tabLst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7pPr>
            <a:lvl8pPr marL="3657600" indent="-457200" defTabSz="448945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620" algn="l"/>
                <a:tab pos="1346200" algn="l"/>
                <a:tab pos="1795145" algn="l"/>
                <a:tab pos="2244725" algn="l"/>
                <a:tab pos="2693670" algn="l"/>
                <a:tab pos="3143250" algn="l"/>
                <a:tab pos="3592195" algn="l"/>
                <a:tab pos="4041775" algn="l"/>
                <a:tab pos="4490720" algn="l"/>
                <a:tab pos="4940300" algn="l"/>
                <a:tab pos="5389245" algn="l"/>
                <a:tab pos="5838825" algn="l"/>
                <a:tab pos="6287770" algn="l"/>
                <a:tab pos="6737350" algn="l"/>
                <a:tab pos="7186295" algn="l"/>
                <a:tab pos="7635875" algn="l"/>
                <a:tab pos="8084820" algn="l"/>
                <a:tab pos="8534400" algn="l"/>
                <a:tab pos="8983345" algn="l"/>
              </a:tabLst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8pPr>
            <a:lvl9pPr marL="4114800" indent="-457200" defTabSz="448945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620" algn="l"/>
                <a:tab pos="1346200" algn="l"/>
                <a:tab pos="1795145" algn="l"/>
                <a:tab pos="2244725" algn="l"/>
                <a:tab pos="2693670" algn="l"/>
                <a:tab pos="3143250" algn="l"/>
                <a:tab pos="3592195" algn="l"/>
                <a:tab pos="4041775" algn="l"/>
                <a:tab pos="4490720" algn="l"/>
                <a:tab pos="4940300" algn="l"/>
                <a:tab pos="5389245" algn="l"/>
                <a:tab pos="5838825" algn="l"/>
                <a:tab pos="6287770" algn="l"/>
                <a:tab pos="6737350" algn="l"/>
                <a:tab pos="7186295" algn="l"/>
                <a:tab pos="7635875" algn="l"/>
                <a:tab pos="8084820" algn="l"/>
                <a:tab pos="8534400" algn="l"/>
                <a:tab pos="8983345" algn="l"/>
              </a:tabLst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9pPr>
          </a:lstStyle>
          <a:p>
            <a:pPr algn="l">
              <a:spcBef>
                <a:spcPts val="500"/>
              </a:spcBef>
              <a:buClr>
                <a:srgbClr val="000000"/>
              </a:buClr>
              <a:buSzPct val="100000"/>
            </a:pPr>
            <a:r>
              <a:rPr lang="zh-CN" altLang="en-US" sz="1800" dirty="0" smtClean="0">
                <a:solidFill>
                  <a:prstClr val="black"/>
                </a:solidFill>
                <a:latin typeface="Calibri" pitchFamily="34" charset="0"/>
                <a:ea typeface="標楷體" pitchFamily="65" charset="-120"/>
                <a:cs typeface="Arial" pitchFamily="34" charset="0"/>
                <a:sym typeface="+mn-ea"/>
              </a:rPr>
              <a:t>工廠試產</a:t>
            </a:r>
            <a:r>
              <a:rPr lang="en-US" altLang="zh-CN" sz="1800" dirty="0" smtClean="0">
                <a:solidFill>
                  <a:prstClr val="black"/>
                </a:solidFill>
                <a:latin typeface="Calibri" pitchFamily="34" charset="0"/>
                <a:ea typeface="標楷體" pitchFamily="65" charset="-120"/>
                <a:cs typeface="Arial" pitchFamily="34" charset="0"/>
                <a:sym typeface="+mn-ea"/>
              </a:rPr>
              <a:t>800pcs</a:t>
            </a:r>
            <a:r>
              <a:rPr lang="zh-CN" altLang="en-US" sz="1800" dirty="0" smtClean="0">
                <a:solidFill>
                  <a:prstClr val="black"/>
                </a:solidFill>
                <a:latin typeface="Calibri" pitchFamily="34" charset="0"/>
                <a:ea typeface="標楷體" pitchFamily="65" charset="-120"/>
                <a:cs typeface="Arial" pitchFamily="34" charset="0"/>
                <a:sym typeface="+mn-ea"/>
              </a:rPr>
              <a:t>未發現連錫不良</a:t>
            </a:r>
            <a:r>
              <a:rPr lang="en-US" altLang="zh-CN" sz="1800" dirty="0" smtClean="0">
                <a:solidFill>
                  <a:prstClr val="black"/>
                </a:solidFill>
                <a:latin typeface="Calibri" pitchFamily="34" charset="0"/>
                <a:ea typeface="標楷體" pitchFamily="65" charset="-120"/>
                <a:cs typeface="Arial" pitchFamily="34" charset="0"/>
                <a:sym typeface="+mn-ea"/>
              </a:rPr>
              <a:t>,RD</a:t>
            </a:r>
            <a:r>
              <a:rPr lang="zh-CN" altLang="en-US" sz="1800" dirty="0" smtClean="0">
                <a:solidFill>
                  <a:prstClr val="black"/>
                </a:solidFill>
                <a:latin typeface="Calibri" pitchFamily="34" charset="0"/>
                <a:ea typeface="標楷體" pitchFamily="65" charset="-120"/>
                <a:cs typeface="Arial" pitchFamily="34" charset="0"/>
                <a:sym typeface="+mn-ea"/>
              </a:rPr>
              <a:t>將提供正式</a:t>
            </a:r>
            <a:r>
              <a:rPr lang="en-US" altLang="zh-CN" sz="1800" dirty="0" smtClean="0">
                <a:solidFill>
                  <a:prstClr val="black"/>
                </a:solidFill>
                <a:latin typeface="Calibri" pitchFamily="34" charset="0"/>
                <a:ea typeface="標楷體" pitchFamily="65" charset="-120"/>
                <a:cs typeface="Arial" pitchFamily="34" charset="0"/>
                <a:sym typeface="+mn-ea"/>
              </a:rPr>
              <a:t>ECR</a:t>
            </a:r>
            <a:r>
              <a:rPr lang="zh-CN" altLang="en-US" sz="1800" dirty="0" smtClean="0">
                <a:solidFill>
                  <a:prstClr val="black"/>
                </a:solidFill>
                <a:latin typeface="Calibri" pitchFamily="34" charset="0"/>
                <a:ea typeface="標楷體" pitchFamily="65" charset="-120"/>
                <a:cs typeface="Arial" pitchFamily="34" charset="0"/>
                <a:sym typeface="+mn-ea"/>
              </a:rPr>
              <a:t>給客人</a:t>
            </a:r>
            <a:r>
              <a:rPr lang="en-US" altLang="zh-CN" sz="1800" dirty="0" smtClean="0">
                <a:solidFill>
                  <a:prstClr val="black"/>
                </a:solidFill>
                <a:latin typeface="Calibri" pitchFamily="34" charset="0"/>
                <a:ea typeface="標楷體" pitchFamily="65" charset="-120"/>
                <a:cs typeface="Arial" pitchFamily="34" charset="0"/>
                <a:sym typeface="+mn-ea"/>
              </a:rPr>
              <a:t>approval.</a:t>
            </a:r>
            <a:endParaRPr lang="en-US" altLang="zh-CN" sz="1800" dirty="0">
              <a:solidFill>
                <a:prstClr val="black"/>
              </a:solidFill>
              <a:latin typeface="Calibri" pitchFamily="34" charset="0"/>
              <a:ea typeface="標楷體" pitchFamily="65" charset="-120"/>
              <a:cs typeface="Arial" pitchFamily="34" charset="0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8344881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 Box 8"/>
          <p:cNvSpPr txBox="1">
            <a:spLocks noChangeArrowheads="1"/>
          </p:cNvSpPr>
          <p:nvPr/>
        </p:nvSpPr>
        <p:spPr bwMode="auto">
          <a:xfrm>
            <a:off x="2945625" y="15875"/>
            <a:ext cx="178587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sz="3200" b="1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Content</a:t>
            </a:r>
            <a:endParaRPr lang="en-US" altLang="zh-TW" sz="3200" b="1" dirty="0">
              <a:solidFill>
                <a:srgbClr val="0000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195" name="Rectangle 7"/>
          <p:cNvSpPr>
            <a:spLocks noChangeArrowheads="1"/>
          </p:cNvSpPr>
          <p:nvPr/>
        </p:nvSpPr>
        <p:spPr bwMode="auto">
          <a:xfrm>
            <a:off x="1244189" y="1071943"/>
            <a:ext cx="4918066" cy="44012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marL="457200" indent="-457200" algn="l" eaLnBrk="1" hangingPunct="1">
              <a:buFont typeface="Wingdings" pitchFamily="2" charset="2"/>
              <a:buChar char="Ø"/>
            </a:pPr>
            <a:r>
              <a:rPr kumimoji="0"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Issue Description</a:t>
            </a:r>
          </a:p>
          <a:p>
            <a:pPr algn="l" eaLnBrk="1" hangingPunct="1"/>
            <a:endParaRPr lang="en-US" altLang="zh-CN" sz="2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 algn="l" eaLnBrk="1" hangingPunct="1">
              <a:buFont typeface="Wingdings" pitchFamily="2" charset="2"/>
              <a:buChar char="Ø"/>
            </a:pPr>
            <a:r>
              <a:rPr lang="en-US" altLang="zh-CN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Root Cause Analysis</a:t>
            </a:r>
          </a:p>
          <a:p>
            <a:pPr marL="457200" indent="-457200" algn="l" eaLnBrk="1" hangingPunct="1">
              <a:buFont typeface="Wingdings" pitchFamily="2" charset="2"/>
              <a:buChar char="Ø"/>
            </a:pPr>
            <a:endParaRPr lang="en-US" altLang="zh-CN" sz="2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 algn="l" eaLnBrk="1" hangingPunct="1">
              <a:buFont typeface="Wingdings" pitchFamily="2" charset="2"/>
              <a:buChar char="Ø"/>
            </a:pPr>
            <a:r>
              <a:rPr lang="en-US" altLang="zh-CN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Risk Assessment</a:t>
            </a:r>
            <a:endParaRPr lang="en-US" altLang="zh-CN" sz="2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 algn="l" eaLnBrk="1" hangingPunct="1">
              <a:buFont typeface="Wingdings" pitchFamily="2" charset="2"/>
              <a:buChar char="Ø"/>
            </a:pPr>
            <a:endParaRPr lang="en-US" altLang="zh-CN" sz="2800" b="1" dirty="0" smtClean="0">
              <a:latin typeface="微軟正黑體" panose="020B0604030504040204" pitchFamily="34" charset="-120"/>
              <a:ea typeface="微軟正黑體" panose="020B0604030504040204" pitchFamily="34" charset="-120"/>
              <a:sym typeface="+mn-ea"/>
            </a:endParaRPr>
          </a:p>
          <a:p>
            <a:pPr marL="457200" indent="-457200" algn="l" eaLnBrk="1" hangingPunct="1">
              <a:buFont typeface="Wingdings" pitchFamily="2" charset="2"/>
              <a:buChar char="Ø"/>
            </a:pPr>
            <a:r>
              <a:rPr lang="en-US" altLang="zh-CN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Corrective Action</a:t>
            </a:r>
          </a:p>
          <a:p>
            <a:pPr marL="457200" indent="-457200" algn="l" eaLnBrk="1" hangingPunct="1">
              <a:buFont typeface="Wingdings" pitchFamily="2" charset="2"/>
              <a:buChar char="Ø"/>
            </a:pPr>
            <a:endParaRPr lang="en-US" altLang="zh-CN" sz="2800" b="1" dirty="0" smtClean="0">
              <a:latin typeface="微軟正黑體" panose="020B0604030504040204" pitchFamily="34" charset="-120"/>
              <a:ea typeface="微軟正黑體" panose="020B0604030504040204" pitchFamily="34" charset="-120"/>
              <a:sym typeface="+mn-ea"/>
            </a:endParaRPr>
          </a:p>
          <a:p>
            <a:pPr marL="457200" indent="-457200" algn="l" eaLnBrk="1" hangingPunct="1">
              <a:buFont typeface="Wingdings" pitchFamily="2" charset="2"/>
              <a:buChar char="Ø"/>
            </a:pPr>
            <a: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Preventive Action </a:t>
            </a:r>
          </a:p>
          <a:p>
            <a:pPr marL="457200" indent="-457200" algn="l" eaLnBrk="1" hangingPunct="1">
              <a:buFont typeface="Wingdings" pitchFamily="2" charset="2"/>
              <a:buChar char="Ø"/>
            </a:pPr>
            <a:endParaRPr lang="en-US" altLang="zh-TW" sz="2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4"/>
          <p:cNvSpPr>
            <a:spLocks noChangeArrowheads="1"/>
          </p:cNvSpPr>
          <p:nvPr/>
        </p:nvSpPr>
        <p:spPr bwMode="auto">
          <a:xfrm>
            <a:off x="2904987" y="29864"/>
            <a:ext cx="4172088" cy="5847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1431" tIns="45716" rIns="91431" bIns="45716">
            <a:spAutoFit/>
          </a:bodyPr>
          <a:lstStyle>
            <a:lvl1pPr eaLnBrk="0" hangingPunct="0"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algn="l" eaLnBrk="1" hangingPunct="1"/>
            <a:r>
              <a:rPr kumimoji="0" lang="en-US" altLang="zh-TW" sz="3200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Issue Description</a:t>
            </a:r>
          </a:p>
        </p:txBody>
      </p:sp>
      <p:sp>
        <p:nvSpPr>
          <p:cNvPr id="3" name="文字方塊 2"/>
          <p:cNvSpPr txBox="1"/>
          <p:nvPr/>
        </p:nvSpPr>
        <p:spPr>
          <a:xfrm>
            <a:off x="395322" y="701024"/>
            <a:ext cx="6192688" cy="3352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TW" sz="1600" dirty="0" smtClean="0"/>
              <a:t>Note: AFR &amp; PAFR increase starting from S</a:t>
            </a:r>
            <a:r>
              <a:rPr lang="en-US" altLang="zh-CN" sz="1600" dirty="0" smtClean="0"/>
              <a:t>ep</a:t>
            </a:r>
            <a:r>
              <a:rPr lang="en-US" altLang="zh-TW" sz="1600" dirty="0" smtClean="0"/>
              <a:t>-2017. </a:t>
            </a:r>
            <a:endParaRPr lang="zh-TW" altLang="en-US" sz="1600" dirty="0"/>
          </a:p>
        </p:txBody>
      </p:sp>
      <p:graphicFrame>
        <p:nvGraphicFramePr>
          <p:cNvPr id="4" name="图表 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55264401"/>
              </p:ext>
            </p:extLst>
          </p:nvPr>
        </p:nvGraphicFramePr>
        <p:xfrm>
          <a:off x="387989" y="1085422"/>
          <a:ext cx="8376001" cy="526281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4"/>
          <p:cNvSpPr>
            <a:spLocks noChangeArrowheads="1"/>
          </p:cNvSpPr>
          <p:nvPr/>
        </p:nvSpPr>
        <p:spPr bwMode="auto">
          <a:xfrm>
            <a:off x="2904987" y="29864"/>
            <a:ext cx="4172088" cy="5847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1431" tIns="45716" rIns="91431" bIns="45716">
            <a:spAutoFit/>
          </a:bodyPr>
          <a:lstStyle>
            <a:lvl1pPr eaLnBrk="0" hangingPunct="0"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algn="l" eaLnBrk="1" hangingPunct="1"/>
            <a:r>
              <a:rPr kumimoji="0" lang="en-US" altLang="zh-TW" sz="3200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Issue Description</a:t>
            </a:r>
          </a:p>
        </p:txBody>
      </p:sp>
      <p:sp>
        <p:nvSpPr>
          <p:cNvPr id="5" name="矩形 6"/>
          <p:cNvSpPr>
            <a:spLocks noChangeArrowheads="1"/>
          </p:cNvSpPr>
          <p:nvPr/>
        </p:nvSpPr>
        <p:spPr bwMode="auto">
          <a:xfrm>
            <a:off x="76200" y="672619"/>
            <a:ext cx="8412163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342900" indent="-342900" algn="l">
              <a:buFont typeface="Wingdings" pitchFamily="2" charset="2"/>
              <a:buChar char="Ø"/>
              <a:defRPr/>
            </a:pPr>
            <a:r>
              <a:rPr lang="en-US" altLang="zh-TW" sz="2000" dirty="0" err="1">
                <a:solidFill>
                  <a:srgbClr val="000000"/>
                </a:solidFill>
                <a:latin typeface="Calibri" pitchFamily="34" charset="0"/>
              </a:rPr>
              <a:t>Chicony</a:t>
            </a:r>
            <a:r>
              <a:rPr lang="en-US" altLang="zh-TW" sz="2000" dirty="0">
                <a:solidFill>
                  <a:srgbClr val="000000"/>
                </a:solidFill>
                <a:latin typeface="Calibri" pitchFamily="34" charset="0"/>
              </a:rPr>
              <a:t> 45W ADP  Field site RMA issue in TWN/</a:t>
            </a:r>
            <a:r>
              <a:rPr lang="zh-TW" altLang="en-US" sz="2000" dirty="0">
                <a:solidFill>
                  <a:srgbClr val="000000"/>
                </a:solidFill>
                <a:latin typeface="Calibri" pitchFamily="34" charset="0"/>
              </a:rPr>
              <a:t>菲律賓</a:t>
            </a:r>
            <a:r>
              <a:rPr lang="en-US" altLang="zh-TW" sz="2000" dirty="0">
                <a:solidFill>
                  <a:srgbClr val="000000"/>
                </a:solidFill>
                <a:latin typeface="Calibri" pitchFamily="34" charset="0"/>
              </a:rPr>
              <a:t>/</a:t>
            </a:r>
            <a:r>
              <a:rPr lang="zh-TW" altLang="en-US" sz="2000" dirty="0">
                <a:solidFill>
                  <a:srgbClr val="000000"/>
                </a:solidFill>
                <a:latin typeface="Calibri" pitchFamily="34" charset="0"/>
              </a:rPr>
              <a:t>泰國</a:t>
            </a:r>
            <a:r>
              <a:rPr lang="en-US" altLang="zh-TW" sz="2000" dirty="0">
                <a:solidFill>
                  <a:srgbClr val="000000"/>
                </a:solidFill>
                <a:latin typeface="Calibri" pitchFamily="34" charset="0"/>
              </a:rPr>
              <a:t>(2017/09/21)</a:t>
            </a:r>
          </a:p>
          <a:p>
            <a:pPr algn="l">
              <a:defRPr/>
            </a:pPr>
            <a:r>
              <a:rPr lang="en-US" altLang="zh-TW" sz="2000" dirty="0">
                <a:solidFill>
                  <a:srgbClr val="000000"/>
                </a:solidFill>
                <a:latin typeface="Calibri" pitchFamily="34" charset="0"/>
              </a:rPr>
              <a:t>1. </a:t>
            </a:r>
            <a:r>
              <a:rPr lang="en-US" altLang="zh-CN" sz="2000" dirty="0" err="1">
                <a:solidFill>
                  <a:srgbClr val="000000"/>
                </a:solidFill>
                <a:latin typeface="Calibri" pitchFamily="34" charset="0"/>
              </a:rPr>
              <a:t>acer</a:t>
            </a:r>
            <a:r>
              <a:rPr lang="en-US" altLang="zh-CN" sz="2000" dirty="0">
                <a:solidFill>
                  <a:srgbClr val="000000"/>
                </a:solidFill>
                <a:latin typeface="Calibri" pitchFamily="34" charset="0"/>
              </a:rPr>
              <a:t> model</a:t>
            </a:r>
            <a:r>
              <a:rPr lang="en-US" altLang="zh-TW" sz="2000" dirty="0">
                <a:solidFill>
                  <a:srgbClr val="000000"/>
                </a:solidFill>
                <a:latin typeface="Calibri" pitchFamily="34" charset="0"/>
              </a:rPr>
              <a:t>/KP.0450H.001(3phy)&amp;KP.0450H.010(5.5phy)</a:t>
            </a:r>
          </a:p>
          <a:p>
            <a:pPr algn="l">
              <a:defRPr/>
            </a:pPr>
            <a:r>
              <a:rPr lang="en-US" altLang="zh-TW" sz="2000" dirty="0">
                <a:solidFill>
                  <a:srgbClr val="000000"/>
                </a:solidFill>
                <a:latin typeface="Calibri" pitchFamily="34" charset="0"/>
              </a:rPr>
              <a:t>2. Defect </a:t>
            </a:r>
            <a:r>
              <a:rPr lang="en-US" altLang="zh-TW" sz="2000" dirty="0" err="1">
                <a:solidFill>
                  <a:srgbClr val="000000"/>
                </a:solidFill>
                <a:latin typeface="Calibri" pitchFamily="34" charset="0"/>
              </a:rPr>
              <a:t>Q'ty</a:t>
            </a:r>
            <a:r>
              <a:rPr lang="en-US" altLang="zh-TW" sz="2000" dirty="0">
                <a:solidFill>
                  <a:srgbClr val="000000"/>
                </a:solidFill>
                <a:latin typeface="Calibri" pitchFamily="34" charset="0"/>
              </a:rPr>
              <a:t>: 46pcs </a:t>
            </a:r>
          </a:p>
          <a:p>
            <a:pPr algn="l">
              <a:defRPr/>
            </a:pPr>
            <a:r>
              <a:rPr lang="en-US" altLang="zh-TW" sz="2000" dirty="0">
                <a:solidFill>
                  <a:srgbClr val="000000"/>
                </a:solidFill>
                <a:latin typeface="Calibri" pitchFamily="34" charset="0"/>
              </a:rPr>
              <a:t>    KP.0450H.001 </a:t>
            </a:r>
            <a:r>
              <a:rPr lang="en-US" altLang="zh-TW" sz="2000" dirty="0" smtClean="0">
                <a:solidFill>
                  <a:srgbClr val="000000"/>
                </a:solidFill>
                <a:latin typeface="Calibri" pitchFamily="34" charset="0"/>
              </a:rPr>
              <a:t>AFR:0.12%/PAFR:0.19%   </a:t>
            </a:r>
            <a:r>
              <a:rPr lang="en-US" altLang="zh-TW" sz="2000" dirty="0">
                <a:solidFill>
                  <a:srgbClr val="000000"/>
                </a:solidFill>
                <a:latin typeface="Calibri" pitchFamily="34" charset="0"/>
              </a:rPr>
              <a:t>KP.0450H.010 </a:t>
            </a:r>
            <a:r>
              <a:rPr lang="en-US" altLang="zh-TW" sz="2000" dirty="0" smtClean="0">
                <a:solidFill>
                  <a:srgbClr val="000000"/>
                </a:solidFill>
                <a:latin typeface="Calibri" pitchFamily="34" charset="0"/>
              </a:rPr>
              <a:t>AFR:0.18%/PAFR:0.32% </a:t>
            </a:r>
            <a:endParaRPr lang="en-US" altLang="zh-TW" sz="2000" dirty="0">
              <a:solidFill>
                <a:srgbClr val="000000"/>
              </a:solidFill>
              <a:latin typeface="Calibri" pitchFamily="34" charset="0"/>
            </a:endParaRPr>
          </a:p>
          <a:p>
            <a:pPr algn="l">
              <a:defRPr/>
            </a:pPr>
            <a:r>
              <a:rPr lang="en-US" altLang="zh-TW" sz="2000" dirty="0">
                <a:solidFill>
                  <a:srgbClr val="000000"/>
                </a:solidFill>
                <a:latin typeface="Calibri" pitchFamily="34" charset="0"/>
              </a:rPr>
              <a:t>3. Root Cause: C4/C5 Crack(F/R:22/46=47.8</a:t>
            </a:r>
            <a:r>
              <a:rPr lang="en-US" altLang="zh-TW" sz="2000" dirty="0" smtClean="0">
                <a:solidFill>
                  <a:srgbClr val="000000"/>
                </a:solidFill>
                <a:latin typeface="Calibri" pitchFamily="34" charset="0"/>
              </a:rPr>
              <a:t>%)</a:t>
            </a:r>
          </a:p>
          <a:p>
            <a:pPr algn="l">
              <a:defRPr/>
            </a:pPr>
            <a:r>
              <a:rPr lang="en-US" altLang="zh-TW" sz="2000" dirty="0" smtClean="0">
                <a:solidFill>
                  <a:srgbClr val="000000"/>
                </a:solidFill>
                <a:latin typeface="Calibri" pitchFamily="34" charset="0"/>
              </a:rPr>
              <a:t>4. FA </a:t>
            </a:r>
            <a:r>
              <a:rPr lang="en-US" altLang="zh-CN" sz="2000" dirty="0" smtClean="0">
                <a:solidFill>
                  <a:srgbClr val="000000"/>
                </a:solidFill>
                <a:latin typeface="Calibri" pitchFamily="34" charset="0"/>
              </a:rPr>
              <a:t>as below table:</a:t>
            </a:r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5954770"/>
              </p:ext>
            </p:extLst>
          </p:nvPr>
        </p:nvGraphicFramePr>
        <p:xfrm>
          <a:off x="433450" y="2611611"/>
          <a:ext cx="2743200" cy="1650365"/>
        </p:xfrm>
        <a:graphic>
          <a:graphicData uri="http://schemas.openxmlformats.org/drawingml/2006/table">
            <a:tbl>
              <a:tblPr/>
              <a:tblGrid>
                <a:gridCol w="1285875"/>
                <a:gridCol w="771525"/>
                <a:gridCol w="685800"/>
              </a:tblGrid>
              <a:tr h="209550"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泰國</a:t>
                      </a:r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</a:t>
                      </a: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RMA by KP.0450H.010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Issue Symptom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Q'ty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NDF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33%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306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R1</a:t>
                      </a:r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腳不出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33%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C4 NG(Samsung)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17%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DC Cable Fail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17%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Total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105099"/>
              </p:ext>
            </p:extLst>
          </p:nvPr>
        </p:nvGraphicFramePr>
        <p:xfrm>
          <a:off x="3440049" y="2611611"/>
          <a:ext cx="2461987" cy="1666649"/>
        </p:xfrm>
        <a:graphic>
          <a:graphicData uri="http://schemas.openxmlformats.org/drawingml/2006/table">
            <a:tbl>
              <a:tblPr/>
              <a:tblGrid>
                <a:gridCol w="1424290"/>
                <a:gridCol w="549369"/>
                <a:gridCol w="488328"/>
              </a:tblGrid>
              <a:tr h="250111"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TWN RMA by KP.0450H.001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</a:tr>
              <a:tr h="25011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Issue Symptom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Q'ty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6620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C4/C5 NG</a:t>
                      </a:r>
                      <a:br>
                        <a:rPr lang="en-US" sz="1200" b="0" i="0" u="none" strike="noStrike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</a:br>
                      <a:r>
                        <a:rPr lang="en-US" sz="1200" b="0" i="0" u="none" strike="noStrike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C5:Samasung*2pcs</a:t>
                      </a:r>
                      <a:br>
                        <a:rPr lang="en-US" sz="1200" b="0" i="0" u="none" strike="noStrike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</a:br>
                      <a:r>
                        <a:rPr lang="en-US" sz="1200" b="0" i="0" u="none" strike="noStrike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      Murata*7pcs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75%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011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NDF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25%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011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Total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612629"/>
              </p:ext>
            </p:extLst>
          </p:nvPr>
        </p:nvGraphicFramePr>
        <p:xfrm>
          <a:off x="442522" y="4381528"/>
          <a:ext cx="2728190" cy="1891785"/>
        </p:xfrm>
        <a:graphic>
          <a:graphicData uri="http://schemas.openxmlformats.org/drawingml/2006/table">
            <a:tbl>
              <a:tblPr/>
              <a:tblGrid>
                <a:gridCol w="1554433"/>
                <a:gridCol w="602740"/>
                <a:gridCol w="571017"/>
              </a:tblGrid>
              <a:tr h="246852"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TWN RMA by KP.0450H.010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</a:tr>
              <a:tr h="24685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Issue Symptom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Q'ty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75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C4/C5 NG</a:t>
                      </a:r>
                      <a:br>
                        <a:rPr lang="en-US" sz="1200" b="0" i="0" u="none" strike="noStrike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</a:br>
                      <a:r>
                        <a:rPr lang="en-US" sz="1200" b="0" i="0" u="none" strike="noStrike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C4:Samasung*5pcs</a:t>
                      </a:r>
                      <a:br>
                        <a:rPr lang="en-US" sz="1200" b="0" i="0" u="none" strike="noStrike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</a:br>
                      <a:r>
                        <a:rPr lang="en-US" sz="1200" b="0" i="0" u="none" strike="noStrike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      Murata*2pcs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54%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685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NDF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38%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685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Q1 short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685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Total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9" name="表格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7160345"/>
              </p:ext>
            </p:extLst>
          </p:nvPr>
        </p:nvGraphicFramePr>
        <p:xfrm>
          <a:off x="3447804" y="4357776"/>
          <a:ext cx="2489857" cy="1915540"/>
        </p:xfrm>
        <a:graphic>
          <a:graphicData uri="http://schemas.openxmlformats.org/drawingml/2006/table">
            <a:tbl>
              <a:tblPr/>
              <a:tblGrid>
                <a:gridCol w="1327924"/>
                <a:gridCol w="566320"/>
                <a:gridCol w="595613"/>
              </a:tblGrid>
              <a:tr h="249952"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菲律賓 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RMA by KP.0450H.010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</a:tr>
              <a:tr h="24995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Issue Symptom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Q'ty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6578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C4/C5 NG</a:t>
                      </a:r>
                      <a:br>
                        <a:rPr lang="en-US" sz="1200" b="0" i="0" u="none" strike="noStrike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</a:br>
                      <a:r>
                        <a:rPr lang="en-US" sz="1200" b="0" i="0" u="none" strike="noStrike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C4:Samasung*3pcs</a:t>
                      </a:r>
                      <a:br>
                        <a:rPr lang="en-US" sz="1200" b="0" i="0" u="none" strike="noStrike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</a:br>
                      <a:r>
                        <a:rPr lang="en-US" sz="1200" b="0" i="0" u="none" strike="noStrike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      Murata*2pcs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50%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995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NDF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995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Q1 short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995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Total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1674723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4"/>
          <p:cNvSpPr>
            <a:spLocks noChangeArrowheads="1"/>
          </p:cNvSpPr>
          <p:nvPr/>
        </p:nvSpPr>
        <p:spPr bwMode="auto">
          <a:xfrm>
            <a:off x="2885936" y="29864"/>
            <a:ext cx="4419739" cy="5847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1431" tIns="45716" rIns="91431" bIns="45716">
            <a:spAutoFit/>
          </a:bodyPr>
          <a:lstStyle>
            <a:lvl1pPr eaLnBrk="0" hangingPunct="0"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algn="l" eaLnBrk="1" hangingPunct="1"/>
            <a:r>
              <a:rPr kumimoji="0" lang="en-US" altLang="zh-TW" sz="3200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Root Cause Analysis</a:t>
            </a:r>
          </a:p>
        </p:txBody>
      </p:sp>
      <p:sp>
        <p:nvSpPr>
          <p:cNvPr id="3" name="Text Box 3"/>
          <p:cNvSpPr txBox="1">
            <a:spLocks noChangeArrowheads="1"/>
          </p:cNvSpPr>
          <p:nvPr/>
        </p:nvSpPr>
        <p:spPr bwMode="auto">
          <a:xfrm>
            <a:off x="215900" y="665708"/>
            <a:ext cx="8821738" cy="4526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marL="457200" indent="-457200" defTabSz="448945">
              <a:spcBef>
                <a:spcPct val="0"/>
              </a:spcBef>
              <a:tabLst>
                <a:tab pos="0" algn="l"/>
                <a:tab pos="447675" algn="l"/>
                <a:tab pos="896620" algn="l"/>
                <a:tab pos="1346200" algn="l"/>
                <a:tab pos="1795145" algn="l"/>
                <a:tab pos="2244725" algn="l"/>
                <a:tab pos="2693670" algn="l"/>
                <a:tab pos="3143250" algn="l"/>
                <a:tab pos="3592195" algn="l"/>
                <a:tab pos="4041775" algn="l"/>
                <a:tab pos="4490720" algn="l"/>
                <a:tab pos="4940300" algn="l"/>
                <a:tab pos="5389245" algn="l"/>
                <a:tab pos="5838825" algn="l"/>
                <a:tab pos="6287770" algn="l"/>
                <a:tab pos="6737350" algn="l"/>
                <a:tab pos="7186295" algn="l"/>
                <a:tab pos="7635875" algn="l"/>
                <a:tab pos="8084820" algn="l"/>
                <a:tab pos="8534400" algn="l"/>
                <a:tab pos="8983345" algn="l"/>
              </a:tabLst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1pPr>
            <a:lvl2pPr marL="914400" indent="-457200" defTabSz="448945">
              <a:spcBef>
                <a:spcPct val="0"/>
              </a:spcBef>
              <a:tabLst>
                <a:tab pos="0" algn="l"/>
                <a:tab pos="447675" algn="l"/>
                <a:tab pos="896620" algn="l"/>
                <a:tab pos="1346200" algn="l"/>
                <a:tab pos="1795145" algn="l"/>
                <a:tab pos="2244725" algn="l"/>
                <a:tab pos="2693670" algn="l"/>
                <a:tab pos="3143250" algn="l"/>
                <a:tab pos="3592195" algn="l"/>
                <a:tab pos="4041775" algn="l"/>
                <a:tab pos="4490720" algn="l"/>
                <a:tab pos="4940300" algn="l"/>
                <a:tab pos="5389245" algn="l"/>
                <a:tab pos="5838825" algn="l"/>
                <a:tab pos="6287770" algn="l"/>
                <a:tab pos="6737350" algn="l"/>
                <a:tab pos="7186295" algn="l"/>
                <a:tab pos="7635875" algn="l"/>
                <a:tab pos="8084820" algn="l"/>
                <a:tab pos="8534400" algn="l"/>
                <a:tab pos="8983345" algn="l"/>
              </a:tabLst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2pPr>
            <a:lvl3pPr marL="1371600" indent="-457200" defTabSz="448945">
              <a:spcBef>
                <a:spcPct val="0"/>
              </a:spcBef>
              <a:tabLst>
                <a:tab pos="0" algn="l"/>
                <a:tab pos="447675" algn="l"/>
                <a:tab pos="896620" algn="l"/>
                <a:tab pos="1346200" algn="l"/>
                <a:tab pos="1795145" algn="l"/>
                <a:tab pos="2244725" algn="l"/>
                <a:tab pos="2693670" algn="l"/>
                <a:tab pos="3143250" algn="l"/>
                <a:tab pos="3592195" algn="l"/>
                <a:tab pos="4041775" algn="l"/>
                <a:tab pos="4490720" algn="l"/>
                <a:tab pos="4940300" algn="l"/>
                <a:tab pos="5389245" algn="l"/>
                <a:tab pos="5838825" algn="l"/>
                <a:tab pos="6287770" algn="l"/>
                <a:tab pos="6737350" algn="l"/>
                <a:tab pos="7186295" algn="l"/>
                <a:tab pos="7635875" algn="l"/>
                <a:tab pos="8084820" algn="l"/>
                <a:tab pos="8534400" algn="l"/>
                <a:tab pos="8983345" algn="l"/>
              </a:tabLst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3pPr>
            <a:lvl4pPr marL="1828800" indent="-457200" defTabSz="448945">
              <a:spcBef>
                <a:spcPct val="0"/>
              </a:spcBef>
              <a:tabLst>
                <a:tab pos="0" algn="l"/>
                <a:tab pos="447675" algn="l"/>
                <a:tab pos="896620" algn="l"/>
                <a:tab pos="1346200" algn="l"/>
                <a:tab pos="1795145" algn="l"/>
                <a:tab pos="2244725" algn="l"/>
                <a:tab pos="2693670" algn="l"/>
                <a:tab pos="3143250" algn="l"/>
                <a:tab pos="3592195" algn="l"/>
                <a:tab pos="4041775" algn="l"/>
                <a:tab pos="4490720" algn="l"/>
                <a:tab pos="4940300" algn="l"/>
                <a:tab pos="5389245" algn="l"/>
                <a:tab pos="5838825" algn="l"/>
                <a:tab pos="6287770" algn="l"/>
                <a:tab pos="6737350" algn="l"/>
                <a:tab pos="7186295" algn="l"/>
                <a:tab pos="7635875" algn="l"/>
                <a:tab pos="8084820" algn="l"/>
                <a:tab pos="8534400" algn="l"/>
                <a:tab pos="8983345" algn="l"/>
              </a:tabLst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4pPr>
            <a:lvl5pPr marL="2286000" indent="-457200" defTabSz="448945">
              <a:spcBef>
                <a:spcPct val="0"/>
              </a:spcBef>
              <a:tabLst>
                <a:tab pos="0" algn="l"/>
                <a:tab pos="447675" algn="l"/>
                <a:tab pos="896620" algn="l"/>
                <a:tab pos="1346200" algn="l"/>
                <a:tab pos="1795145" algn="l"/>
                <a:tab pos="2244725" algn="l"/>
                <a:tab pos="2693670" algn="l"/>
                <a:tab pos="3143250" algn="l"/>
                <a:tab pos="3592195" algn="l"/>
                <a:tab pos="4041775" algn="l"/>
                <a:tab pos="4490720" algn="l"/>
                <a:tab pos="4940300" algn="l"/>
                <a:tab pos="5389245" algn="l"/>
                <a:tab pos="5838825" algn="l"/>
                <a:tab pos="6287770" algn="l"/>
                <a:tab pos="6737350" algn="l"/>
                <a:tab pos="7186295" algn="l"/>
                <a:tab pos="7635875" algn="l"/>
                <a:tab pos="8084820" algn="l"/>
                <a:tab pos="8534400" algn="l"/>
                <a:tab pos="8983345" algn="l"/>
              </a:tabLst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5pPr>
            <a:lvl6pPr marL="2743200" indent="-457200" defTabSz="448945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620" algn="l"/>
                <a:tab pos="1346200" algn="l"/>
                <a:tab pos="1795145" algn="l"/>
                <a:tab pos="2244725" algn="l"/>
                <a:tab pos="2693670" algn="l"/>
                <a:tab pos="3143250" algn="l"/>
                <a:tab pos="3592195" algn="l"/>
                <a:tab pos="4041775" algn="l"/>
                <a:tab pos="4490720" algn="l"/>
                <a:tab pos="4940300" algn="l"/>
                <a:tab pos="5389245" algn="l"/>
                <a:tab pos="5838825" algn="l"/>
                <a:tab pos="6287770" algn="l"/>
                <a:tab pos="6737350" algn="l"/>
                <a:tab pos="7186295" algn="l"/>
                <a:tab pos="7635875" algn="l"/>
                <a:tab pos="8084820" algn="l"/>
                <a:tab pos="8534400" algn="l"/>
                <a:tab pos="8983345" algn="l"/>
              </a:tabLst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6pPr>
            <a:lvl7pPr marL="3200400" indent="-457200" defTabSz="448945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620" algn="l"/>
                <a:tab pos="1346200" algn="l"/>
                <a:tab pos="1795145" algn="l"/>
                <a:tab pos="2244725" algn="l"/>
                <a:tab pos="2693670" algn="l"/>
                <a:tab pos="3143250" algn="l"/>
                <a:tab pos="3592195" algn="l"/>
                <a:tab pos="4041775" algn="l"/>
                <a:tab pos="4490720" algn="l"/>
                <a:tab pos="4940300" algn="l"/>
                <a:tab pos="5389245" algn="l"/>
                <a:tab pos="5838825" algn="l"/>
                <a:tab pos="6287770" algn="l"/>
                <a:tab pos="6737350" algn="l"/>
                <a:tab pos="7186295" algn="l"/>
                <a:tab pos="7635875" algn="l"/>
                <a:tab pos="8084820" algn="l"/>
                <a:tab pos="8534400" algn="l"/>
                <a:tab pos="8983345" algn="l"/>
              </a:tabLst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7pPr>
            <a:lvl8pPr marL="3657600" indent="-457200" defTabSz="448945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620" algn="l"/>
                <a:tab pos="1346200" algn="l"/>
                <a:tab pos="1795145" algn="l"/>
                <a:tab pos="2244725" algn="l"/>
                <a:tab pos="2693670" algn="l"/>
                <a:tab pos="3143250" algn="l"/>
                <a:tab pos="3592195" algn="l"/>
                <a:tab pos="4041775" algn="l"/>
                <a:tab pos="4490720" algn="l"/>
                <a:tab pos="4940300" algn="l"/>
                <a:tab pos="5389245" algn="l"/>
                <a:tab pos="5838825" algn="l"/>
                <a:tab pos="6287770" algn="l"/>
                <a:tab pos="6737350" algn="l"/>
                <a:tab pos="7186295" algn="l"/>
                <a:tab pos="7635875" algn="l"/>
                <a:tab pos="8084820" algn="l"/>
                <a:tab pos="8534400" algn="l"/>
                <a:tab pos="8983345" algn="l"/>
              </a:tabLst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8pPr>
            <a:lvl9pPr marL="4114800" indent="-457200" defTabSz="448945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620" algn="l"/>
                <a:tab pos="1346200" algn="l"/>
                <a:tab pos="1795145" algn="l"/>
                <a:tab pos="2244725" algn="l"/>
                <a:tab pos="2693670" algn="l"/>
                <a:tab pos="3143250" algn="l"/>
                <a:tab pos="3592195" algn="l"/>
                <a:tab pos="4041775" algn="l"/>
                <a:tab pos="4490720" algn="l"/>
                <a:tab pos="4940300" algn="l"/>
                <a:tab pos="5389245" algn="l"/>
                <a:tab pos="5838825" algn="l"/>
                <a:tab pos="6287770" algn="l"/>
                <a:tab pos="6737350" algn="l"/>
                <a:tab pos="7186295" algn="l"/>
                <a:tab pos="7635875" algn="l"/>
                <a:tab pos="8084820" algn="l"/>
                <a:tab pos="8534400" algn="l"/>
                <a:tab pos="8983345" algn="l"/>
              </a:tabLst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9pPr>
          </a:lstStyle>
          <a:p>
            <a:pPr marL="285750" indent="-285750" algn="l">
              <a:buClr>
                <a:srgbClr val="000000"/>
              </a:buClr>
              <a:buSzPct val="100000"/>
              <a:buFont typeface="Wingdings" pitchFamily="2" charset="2"/>
              <a:buChar char="n"/>
              <a:defRPr/>
            </a:pPr>
            <a:r>
              <a:rPr kumimoji="0" lang="en-US" altLang="zh-TW" sz="1800" b="1" i="1" dirty="0">
                <a:solidFill>
                  <a:prstClr val="black"/>
                </a:solidFill>
                <a:latin typeface="Arial" charset="0"/>
              </a:rPr>
              <a:t>Failures  analysis</a:t>
            </a:r>
          </a:p>
          <a:p>
            <a:pPr marL="342900" indent="-342900" algn="l" defTabSz="914400">
              <a:spcBef>
                <a:spcPts val="0"/>
              </a:spcBef>
              <a:buFont typeface="+mj-lt"/>
              <a:buAutoNum type="arabicPeriod"/>
              <a:defRPr/>
            </a:pPr>
            <a:r>
              <a:rPr kumimoji="0" lang="zh-TW" altLang="en-US" sz="1800" kern="0" dirty="0">
                <a:solidFill>
                  <a:prstClr val="black"/>
                </a:solidFill>
                <a:latin typeface="Calibri" pitchFamily="34" charset="0"/>
                <a:ea typeface="標楷體" pitchFamily="65" charset="-120"/>
                <a:cs typeface="Arial" pitchFamily="34" charset="0"/>
              </a:rPr>
              <a:t>量測無容值</a:t>
            </a:r>
            <a:r>
              <a:rPr kumimoji="0" lang="en-US" altLang="zh-TW" sz="1800" kern="0" dirty="0">
                <a:solidFill>
                  <a:prstClr val="black"/>
                </a:solidFill>
                <a:latin typeface="Calibri" pitchFamily="34" charset="0"/>
                <a:ea typeface="標楷體" pitchFamily="65" charset="-120"/>
                <a:cs typeface="Arial" pitchFamily="34" charset="0"/>
              </a:rPr>
              <a:t>,</a:t>
            </a:r>
            <a:r>
              <a:rPr kumimoji="0" lang="zh-TW" altLang="en-US" sz="1800" kern="0" dirty="0">
                <a:solidFill>
                  <a:prstClr val="black"/>
                </a:solidFill>
                <a:latin typeface="Calibri" pitchFamily="34" charset="0"/>
                <a:ea typeface="標楷體" pitchFamily="65" charset="-120"/>
                <a:cs typeface="Arial" pitchFamily="34" charset="0"/>
              </a:rPr>
              <a:t> 電容兩端電壓</a:t>
            </a:r>
            <a:r>
              <a:rPr kumimoji="0" lang="zh-TW" altLang="en-US" sz="1800" kern="0" dirty="0" smtClean="0">
                <a:solidFill>
                  <a:prstClr val="black"/>
                </a:solidFill>
                <a:latin typeface="Calibri" pitchFamily="34" charset="0"/>
                <a:ea typeface="標楷體" pitchFamily="65" charset="-120"/>
                <a:cs typeface="Arial" pitchFamily="34" charset="0"/>
              </a:rPr>
              <a:t>低</a:t>
            </a:r>
            <a:r>
              <a:rPr kumimoji="0" lang="en-US" altLang="zh-TW" sz="1800" kern="0" dirty="0" smtClean="0">
                <a:solidFill>
                  <a:prstClr val="black"/>
                </a:solidFill>
                <a:latin typeface="Calibri" pitchFamily="34" charset="0"/>
                <a:ea typeface="標楷體" pitchFamily="65" charset="-120"/>
                <a:cs typeface="Arial" pitchFamily="34" charset="0"/>
              </a:rPr>
              <a:t>,</a:t>
            </a:r>
            <a:r>
              <a:rPr kumimoji="0" lang="zh-TW" altLang="en-US" sz="1800" kern="0" dirty="0" smtClean="0">
                <a:solidFill>
                  <a:prstClr val="black"/>
                </a:solidFill>
                <a:latin typeface="Calibri" pitchFamily="34" charset="0"/>
                <a:ea typeface="標楷體" pitchFamily="65" charset="-120"/>
                <a:cs typeface="Arial" pitchFamily="34" charset="0"/>
              </a:rPr>
              <a:t>檢查</a:t>
            </a:r>
            <a:r>
              <a:rPr kumimoji="0" lang="en-US" altLang="zh-TW" sz="1800" kern="0" dirty="0">
                <a:solidFill>
                  <a:prstClr val="black"/>
                </a:solidFill>
                <a:latin typeface="Calibri" pitchFamily="34" charset="0"/>
                <a:ea typeface="標楷體" pitchFamily="65" charset="-120"/>
                <a:cs typeface="Arial" pitchFamily="34" charset="0"/>
              </a:rPr>
              <a:t>C4/C5</a:t>
            </a:r>
            <a:r>
              <a:rPr kumimoji="0" lang="zh-TW" altLang="en-US" sz="1800" kern="0" dirty="0">
                <a:solidFill>
                  <a:prstClr val="black"/>
                </a:solidFill>
                <a:latin typeface="Calibri" pitchFamily="34" charset="0"/>
                <a:ea typeface="標楷體" pitchFamily="65" charset="-120"/>
                <a:cs typeface="Arial" pitchFamily="34" charset="0"/>
              </a:rPr>
              <a:t>本體外觀未發現</a:t>
            </a:r>
            <a:r>
              <a:rPr kumimoji="0" lang="zh-TW" altLang="en-US" sz="1800" kern="0" dirty="0" smtClean="0">
                <a:solidFill>
                  <a:prstClr val="black"/>
                </a:solidFill>
                <a:latin typeface="Calibri" pitchFamily="34" charset="0"/>
                <a:ea typeface="標楷體" pitchFamily="65" charset="-120"/>
                <a:cs typeface="Arial" pitchFamily="34" charset="0"/>
              </a:rPr>
              <a:t>裂痕</a:t>
            </a:r>
            <a:r>
              <a:rPr kumimoji="0" lang="en-US" altLang="zh-TW" sz="1800" kern="0" dirty="0" smtClean="0">
                <a:solidFill>
                  <a:prstClr val="black"/>
                </a:solidFill>
                <a:latin typeface="Calibri" pitchFamily="34" charset="0"/>
                <a:ea typeface="標楷體" pitchFamily="65" charset="-120"/>
                <a:cs typeface="Arial" pitchFamily="34" charset="0"/>
              </a:rPr>
              <a:t>;</a:t>
            </a:r>
            <a:endParaRPr kumimoji="0" lang="zh-TW" altLang="en-US" sz="1800" kern="0" dirty="0">
              <a:solidFill>
                <a:prstClr val="black"/>
              </a:solidFill>
              <a:latin typeface="Calibri" pitchFamily="34" charset="0"/>
              <a:ea typeface="標楷體" pitchFamily="65" charset="-120"/>
              <a:cs typeface="Arial" pitchFamily="34" charset="0"/>
            </a:endParaRPr>
          </a:p>
          <a:p>
            <a:pPr marL="342900" indent="-342900" algn="l" defTabSz="914400">
              <a:spcBef>
                <a:spcPts val="0"/>
              </a:spcBef>
              <a:buFont typeface="+mj-lt"/>
              <a:buAutoNum type="arabicPeriod"/>
              <a:defRPr/>
            </a:pPr>
            <a:r>
              <a:rPr kumimoji="0" lang="zh-TW" altLang="en-US" sz="1800" kern="0" dirty="0">
                <a:solidFill>
                  <a:prstClr val="black"/>
                </a:solidFill>
                <a:latin typeface="Calibri" pitchFamily="34" charset="0"/>
                <a:ea typeface="標楷體" pitchFamily="65" charset="-120"/>
                <a:cs typeface="Arial" pitchFamily="34" charset="0"/>
              </a:rPr>
              <a:t>零件取下后量測容值正常</a:t>
            </a:r>
            <a:r>
              <a:rPr kumimoji="0" lang="en-US" altLang="zh-TW" sz="1800" kern="0" dirty="0">
                <a:solidFill>
                  <a:prstClr val="black"/>
                </a:solidFill>
                <a:latin typeface="Calibri" pitchFamily="34" charset="0"/>
                <a:ea typeface="標楷體" pitchFamily="65" charset="-120"/>
                <a:cs typeface="Arial" pitchFamily="34" charset="0"/>
              </a:rPr>
              <a:t>,</a:t>
            </a:r>
            <a:r>
              <a:rPr kumimoji="0" lang="zh-TW" altLang="en-US" sz="1800" kern="0" dirty="0">
                <a:solidFill>
                  <a:prstClr val="black"/>
                </a:solidFill>
                <a:latin typeface="Calibri" pitchFamily="34" charset="0"/>
                <a:ea typeface="標楷體" pitchFamily="65" charset="-120"/>
                <a:cs typeface="Arial" pitchFamily="34" charset="0"/>
              </a:rPr>
              <a:t>再裝回機台開機</a:t>
            </a:r>
            <a:r>
              <a:rPr kumimoji="0" lang="zh-TW" altLang="en-US" sz="1800" kern="0" dirty="0" smtClean="0">
                <a:solidFill>
                  <a:prstClr val="black"/>
                </a:solidFill>
                <a:latin typeface="Calibri" pitchFamily="34" charset="0"/>
                <a:ea typeface="標楷體" pitchFamily="65" charset="-120"/>
                <a:cs typeface="Arial" pitchFamily="34" charset="0"/>
              </a:rPr>
              <a:t>正常</a:t>
            </a:r>
            <a:r>
              <a:rPr kumimoji="0" lang="en-US" altLang="zh-TW" sz="1800" kern="0" dirty="0" smtClean="0">
                <a:solidFill>
                  <a:prstClr val="black"/>
                </a:solidFill>
                <a:latin typeface="Calibri" pitchFamily="34" charset="0"/>
                <a:ea typeface="標楷體" pitchFamily="65" charset="-120"/>
                <a:cs typeface="Arial" pitchFamily="34" charset="0"/>
              </a:rPr>
              <a:t>;</a:t>
            </a:r>
            <a:endParaRPr kumimoji="0" lang="en-US" altLang="zh-TW" sz="1800" kern="0" dirty="0">
              <a:solidFill>
                <a:prstClr val="black"/>
              </a:solidFill>
              <a:latin typeface="Calibri" pitchFamily="34" charset="0"/>
              <a:ea typeface="標楷體" pitchFamily="65" charset="-120"/>
              <a:cs typeface="Arial" pitchFamily="34" charset="0"/>
            </a:endParaRPr>
          </a:p>
          <a:p>
            <a:pPr marL="342900" indent="-342900" algn="l" defTabSz="914400">
              <a:spcBef>
                <a:spcPts val="0"/>
              </a:spcBef>
              <a:buFont typeface="+mj-lt"/>
              <a:buAutoNum type="arabicPeriod"/>
              <a:defRPr/>
            </a:pPr>
            <a:r>
              <a:rPr kumimoji="0" lang="zh-TW" altLang="en-US" sz="1800" kern="0" dirty="0">
                <a:solidFill>
                  <a:prstClr val="black"/>
                </a:solidFill>
                <a:latin typeface="Calibri" pitchFamily="34" charset="0"/>
                <a:ea typeface="標楷體" pitchFamily="65" charset="-120"/>
                <a:cs typeface="Arial" pitchFamily="34" charset="0"/>
              </a:rPr>
              <a:t>根據</a:t>
            </a:r>
            <a:r>
              <a:rPr kumimoji="0" lang="en-US" altLang="zh-TW" sz="1800" kern="0" dirty="0">
                <a:solidFill>
                  <a:prstClr val="black"/>
                </a:solidFill>
                <a:latin typeface="Calibri" pitchFamily="34" charset="0"/>
                <a:ea typeface="標楷體" pitchFamily="65" charset="-120"/>
                <a:cs typeface="Arial" pitchFamily="34" charset="0"/>
              </a:rPr>
              <a:t>S/No</a:t>
            </a:r>
            <a:r>
              <a:rPr kumimoji="0" lang="zh-TW" altLang="en-US" sz="1800" kern="0" dirty="0">
                <a:solidFill>
                  <a:prstClr val="black"/>
                </a:solidFill>
                <a:latin typeface="Calibri" pitchFamily="34" charset="0"/>
                <a:ea typeface="標楷體" pitchFamily="65" charset="-120"/>
                <a:cs typeface="Arial" pitchFamily="34" charset="0"/>
              </a:rPr>
              <a:t>調查廠內工單放料確認有</a:t>
            </a:r>
            <a:r>
              <a:rPr kumimoji="0" lang="en-US" altLang="zh-TW" sz="1800" kern="0" dirty="0">
                <a:solidFill>
                  <a:prstClr val="black"/>
                </a:solidFill>
                <a:latin typeface="Calibri" pitchFamily="34" charset="0"/>
                <a:ea typeface="標楷體" pitchFamily="65" charset="-120"/>
                <a:cs typeface="Arial" pitchFamily="34" charset="0"/>
              </a:rPr>
              <a:t>2</a:t>
            </a:r>
            <a:r>
              <a:rPr kumimoji="0" lang="zh-TW" altLang="en-US" sz="1800" kern="0" dirty="0">
                <a:solidFill>
                  <a:prstClr val="black"/>
                </a:solidFill>
                <a:latin typeface="Calibri" pitchFamily="34" charset="0"/>
                <a:ea typeface="標楷體" pitchFamily="65" charset="-120"/>
                <a:cs typeface="Arial" pitchFamily="34" charset="0"/>
              </a:rPr>
              <a:t>家廠商</a:t>
            </a:r>
            <a:r>
              <a:rPr kumimoji="0" lang="en-US" altLang="zh-TW" sz="1800" kern="0" dirty="0">
                <a:solidFill>
                  <a:prstClr val="black"/>
                </a:solidFill>
                <a:latin typeface="Calibri" pitchFamily="34" charset="0"/>
                <a:ea typeface="標楷體" pitchFamily="65" charset="-120"/>
                <a:cs typeface="Arial" pitchFamily="34" charset="0"/>
              </a:rPr>
              <a:t>,C4</a:t>
            </a:r>
            <a:r>
              <a:rPr kumimoji="0" lang="zh-TW" altLang="en-US" sz="1800" kern="0" dirty="0">
                <a:solidFill>
                  <a:prstClr val="black"/>
                </a:solidFill>
                <a:latin typeface="Calibri" pitchFamily="34" charset="0"/>
                <a:ea typeface="標楷體" pitchFamily="65" charset="-120"/>
                <a:cs typeface="Arial" pitchFamily="34" charset="0"/>
              </a:rPr>
              <a:t>僅此機種用</a:t>
            </a:r>
            <a:r>
              <a:rPr kumimoji="0" lang="en-US" altLang="zh-TW" sz="1800" kern="0" dirty="0">
                <a:solidFill>
                  <a:prstClr val="black"/>
                </a:solidFill>
                <a:latin typeface="Calibri" pitchFamily="34" charset="0"/>
                <a:ea typeface="標楷體" pitchFamily="65" charset="-120"/>
                <a:cs typeface="Arial" pitchFamily="34" charset="0"/>
              </a:rPr>
              <a:t>(</a:t>
            </a:r>
            <a:r>
              <a:rPr kumimoji="0" lang="zh-TW" altLang="en-US" sz="1800" kern="0" dirty="0">
                <a:solidFill>
                  <a:prstClr val="black"/>
                </a:solidFill>
                <a:latin typeface="Calibri" pitchFamily="34" charset="0"/>
                <a:ea typeface="標楷體" pitchFamily="65" charset="-120"/>
                <a:cs typeface="Arial" pitchFamily="34" charset="0"/>
              </a:rPr>
              <a:t>不良品中兩家都有</a:t>
            </a:r>
            <a:r>
              <a:rPr kumimoji="0" lang="en-US" altLang="zh-TW" sz="1800" kern="0" dirty="0">
                <a:solidFill>
                  <a:prstClr val="black"/>
                </a:solidFill>
                <a:latin typeface="Calibri" pitchFamily="34" charset="0"/>
                <a:ea typeface="標楷體" pitchFamily="65" charset="-120"/>
                <a:cs typeface="Arial" pitchFamily="34" charset="0"/>
              </a:rPr>
              <a:t>), C5</a:t>
            </a:r>
            <a:r>
              <a:rPr kumimoji="0" lang="zh-TW" altLang="en-US" sz="1800" kern="0" dirty="0">
                <a:solidFill>
                  <a:prstClr val="black"/>
                </a:solidFill>
                <a:latin typeface="Calibri" pitchFamily="34" charset="0"/>
                <a:ea typeface="標楷體" pitchFamily="65" charset="-120"/>
                <a:cs typeface="Arial" pitchFamily="34" charset="0"/>
              </a:rPr>
              <a:t>於其他家客戶有用</a:t>
            </a:r>
            <a:r>
              <a:rPr kumimoji="0" lang="en-US" altLang="zh-TW" sz="1800" kern="0" dirty="0">
                <a:solidFill>
                  <a:prstClr val="black"/>
                </a:solidFill>
                <a:latin typeface="Calibri" pitchFamily="34" charset="0"/>
                <a:ea typeface="標楷體" pitchFamily="65" charset="-120"/>
                <a:cs typeface="Arial" pitchFamily="34" charset="0"/>
              </a:rPr>
              <a:t>(</a:t>
            </a:r>
            <a:r>
              <a:rPr kumimoji="0" lang="zh-TW" altLang="en-US" sz="1800" kern="0" dirty="0">
                <a:solidFill>
                  <a:prstClr val="black"/>
                </a:solidFill>
                <a:latin typeface="Calibri" pitchFamily="34" charset="0"/>
                <a:ea typeface="標楷體" pitchFamily="65" charset="-120"/>
                <a:cs typeface="Arial" pitchFamily="34" charset="0"/>
              </a:rPr>
              <a:t>目前沒有反映問題</a:t>
            </a:r>
            <a:r>
              <a:rPr kumimoji="0" lang="en-US" altLang="zh-TW" sz="1800" kern="0" dirty="0" smtClean="0">
                <a:solidFill>
                  <a:prstClr val="black"/>
                </a:solidFill>
                <a:latin typeface="Calibri" pitchFamily="34" charset="0"/>
                <a:ea typeface="標楷體" pitchFamily="65" charset="-120"/>
                <a:cs typeface="Arial" pitchFamily="34" charset="0"/>
              </a:rPr>
              <a:t>),</a:t>
            </a:r>
            <a:r>
              <a:rPr kumimoji="0" lang="zh-CN" altLang="en-US" sz="1800" kern="0" dirty="0" smtClean="0">
                <a:solidFill>
                  <a:prstClr val="black"/>
                </a:solidFill>
                <a:latin typeface="Calibri" pitchFamily="34" charset="0"/>
                <a:ea typeface="標楷體" pitchFamily="65" charset="-120"/>
                <a:cs typeface="Arial" pitchFamily="34" charset="0"/>
              </a:rPr>
              <a:t> 故排除廠商及</a:t>
            </a:r>
            <a:r>
              <a:rPr kumimoji="0" lang="en-US" altLang="zh-CN" sz="1800" kern="0" dirty="0" smtClean="0">
                <a:solidFill>
                  <a:prstClr val="black"/>
                </a:solidFill>
                <a:latin typeface="Calibri" pitchFamily="34" charset="0"/>
                <a:ea typeface="標楷體" pitchFamily="65" charset="-120"/>
                <a:cs typeface="Arial" pitchFamily="34" charset="0"/>
              </a:rPr>
              <a:t>D/C</a:t>
            </a:r>
            <a:r>
              <a:rPr kumimoji="0" lang="zh-CN" altLang="en-US" sz="1800" kern="0" dirty="0" smtClean="0">
                <a:solidFill>
                  <a:prstClr val="black"/>
                </a:solidFill>
                <a:latin typeface="Calibri" pitchFamily="34" charset="0"/>
                <a:ea typeface="標楷體" pitchFamily="65" charset="-120"/>
                <a:cs typeface="Arial" pitchFamily="34" charset="0"/>
              </a:rPr>
              <a:t>集中性</a:t>
            </a:r>
            <a:r>
              <a:rPr kumimoji="0" lang="en-US" altLang="zh-CN" sz="1800" kern="0" dirty="0" smtClean="0">
                <a:solidFill>
                  <a:prstClr val="black"/>
                </a:solidFill>
                <a:latin typeface="Calibri" pitchFamily="34" charset="0"/>
                <a:ea typeface="標楷體" pitchFamily="65" charset="-120"/>
                <a:cs typeface="Arial" pitchFamily="34" charset="0"/>
              </a:rPr>
              <a:t>;</a:t>
            </a:r>
          </a:p>
          <a:p>
            <a:pPr marL="342900" indent="-342900" algn="l" defTabSz="914400">
              <a:spcBef>
                <a:spcPts val="0"/>
              </a:spcBef>
              <a:buFont typeface="+mj-lt"/>
              <a:buAutoNum type="arabicPeriod"/>
              <a:defRPr/>
            </a:pPr>
            <a:r>
              <a:rPr kumimoji="0" lang="zh-CN" altLang="en-US" sz="1800" kern="0" dirty="0" smtClean="0">
                <a:solidFill>
                  <a:prstClr val="black"/>
                </a:solidFill>
                <a:latin typeface="Calibri" pitchFamily="34" charset="0"/>
                <a:ea typeface="標楷體" pitchFamily="65" charset="-120"/>
                <a:cs typeface="Arial" pitchFamily="34" charset="0"/>
              </a:rPr>
              <a:t>送</a:t>
            </a:r>
            <a:r>
              <a:rPr kumimoji="0" lang="zh-TW" altLang="en-US" sz="1800" kern="0" dirty="0" smtClean="0">
                <a:solidFill>
                  <a:prstClr val="black"/>
                </a:solidFill>
                <a:latin typeface="Calibri" pitchFamily="34" charset="0"/>
                <a:ea typeface="標楷體" pitchFamily="65" charset="-120"/>
                <a:cs typeface="Arial" pitchFamily="34" charset="0"/>
              </a:rPr>
              <a:t>不良</a:t>
            </a:r>
            <a:r>
              <a:rPr kumimoji="0" lang="zh-CN" altLang="en-US" sz="1800" kern="0" dirty="0" smtClean="0">
                <a:solidFill>
                  <a:prstClr val="black"/>
                </a:solidFill>
                <a:latin typeface="Calibri" pitchFamily="34" charset="0"/>
                <a:ea typeface="標楷體" pitchFamily="65" charset="-120"/>
                <a:cs typeface="Arial" pitchFamily="34" charset="0"/>
              </a:rPr>
              <a:t>品</a:t>
            </a:r>
            <a:r>
              <a:rPr kumimoji="0" lang="zh-TW" altLang="en-US" sz="1800" kern="0" dirty="0" smtClean="0">
                <a:solidFill>
                  <a:prstClr val="black"/>
                </a:solidFill>
                <a:latin typeface="Calibri" pitchFamily="34" charset="0"/>
                <a:ea typeface="標楷體" pitchFamily="65" charset="-120"/>
                <a:cs typeface="Arial" pitchFamily="34" charset="0"/>
              </a:rPr>
              <a:t>回</a:t>
            </a:r>
            <a:r>
              <a:rPr kumimoji="0" lang="zh-TW" altLang="en-US" sz="1800" kern="0" dirty="0">
                <a:solidFill>
                  <a:prstClr val="black"/>
                </a:solidFill>
                <a:latin typeface="Calibri" pitchFamily="34" charset="0"/>
                <a:ea typeface="標楷體" pitchFamily="65" charset="-120"/>
                <a:cs typeface="Arial" pitchFamily="34" charset="0"/>
              </a:rPr>
              <a:t>工廠作</a:t>
            </a:r>
            <a:r>
              <a:rPr kumimoji="0" lang="en-US" altLang="zh-CN" sz="1800" kern="0" dirty="0">
                <a:solidFill>
                  <a:prstClr val="black"/>
                </a:solidFill>
                <a:latin typeface="Calibri" pitchFamily="34" charset="0"/>
                <a:ea typeface="標楷體" pitchFamily="65" charset="-120"/>
                <a:cs typeface="Arial" pitchFamily="34" charset="0"/>
              </a:rPr>
              <a:t>cross section.</a:t>
            </a:r>
            <a:r>
              <a:rPr kumimoji="0" lang="zh-TW" altLang="en-US" sz="1800" kern="0" dirty="0">
                <a:solidFill>
                  <a:prstClr val="black"/>
                </a:solidFill>
                <a:latin typeface="Calibri" pitchFamily="34" charset="0"/>
                <a:ea typeface="標楷體" pitchFamily="65" charset="-120"/>
                <a:cs typeface="Arial" pitchFamily="34" charset="0"/>
              </a:rPr>
              <a:t>從</a:t>
            </a:r>
            <a:r>
              <a:rPr kumimoji="0" lang="en-US" altLang="zh-CN" sz="1800" kern="0" dirty="0">
                <a:solidFill>
                  <a:prstClr val="black"/>
                </a:solidFill>
                <a:latin typeface="Calibri" pitchFamily="34" charset="0"/>
                <a:ea typeface="標楷體" pitchFamily="65" charset="-120"/>
                <a:cs typeface="Arial" pitchFamily="34" charset="0"/>
              </a:rPr>
              <a:t>cross section</a:t>
            </a:r>
            <a:r>
              <a:rPr kumimoji="0" lang="zh-TW" altLang="en-US" sz="1800" kern="0" dirty="0">
                <a:solidFill>
                  <a:prstClr val="black"/>
                </a:solidFill>
                <a:latin typeface="Calibri" pitchFamily="34" charset="0"/>
                <a:ea typeface="標楷體" pitchFamily="65" charset="-120"/>
                <a:cs typeface="Arial" pitchFamily="34" charset="0"/>
              </a:rPr>
              <a:t>結果來</a:t>
            </a:r>
            <a:r>
              <a:rPr kumimoji="0" lang="zh-TW" altLang="en-US" sz="1800" kern="0" dirty="0" smtClean="0">
                <a:solidFill>
                  <a:prstClr val="black"/>
                </a:solidFill>
                <a:latin typeface="Calibri" pitchFamily="34" charset="0"/>
                <a:ea typeface="標楷體" pitchFamily="65" charset="-120"/>
                <a:cs typeface="Arial" pitchFamily="34" charset="0"/>
              </a:rPr>
              <a:t>看</a:t>
            </a:r>
            <a:r>
              <a:rPr kumimoji="0" lang="en-US" altLang="zh-TW" sz="1800" kern="0" dirty="0" smtClean="0">
                <a:solidFill>
                  <a:prstClr val="black"/>
                </a:solidFill>
                <a:latin typeface="Calibri" pitchFamily="34" charset="0"/>
                <a:ea typeface="標楷體" pitchFamily="65" charset="-120"/>
                <a:cs typeface="Arial" pitchFamily="34" charset="0"/>
              </a:rPr>
              <a:t>,</a:t>
            </a:r>
            <a:r>
              <a:rPr kumimoji="0" lang="zh-TW" altLang="en-US" sz="1800" kern="0" dirty="0" smtClean="0">
                <a:solidFill>
                  <a:prstClr val="black"/>
                </a:solidFill>
                <a:latin typeface="Calibri" pitchFamily="34" charset="0"/>
                <a:ea typeface="標楷體" pitchFamily="65" charset="-120"/>
                <a:cs typeface="Arial" pitchFamily="34" charset="0"/>
              </a:rPr>
              <a:t>錫面部分無異常</a:t>
            </a:r>
            <a:r>
              <a:rPr kumimoji="0" lang="en-US" altLang="zh-TW" sz="1800" kern="0" dirty="0" smtClean="0">
                <a:solidFill>
                  <a:prstClr val="black"/>
                </a:solidFill>
                <a:latin typeface="Calibri" pitchFamily="34" charset="0"/>
                <a:ea typeface="標楷體" pitchFamily="65" charset="-120"/>
                <a:cs typeface="Arial" pitchFamily="34" charset="0"/>
              </a:rPr>
              <a:t>, </a:t>
            </a:r>
            <a:r>
              <a:rPr kumimoji="0" lang="en-US" altLang="zh-CN" sz="1800" kern="0" dirty="0" smtClean="0">
                <a:solidFill>
                  <a:prstClr val="black"/>
                </a:solidFill>
                <a:latin typeface="Calibri" pitchFamily="34" charset="0"/>
                <a:ea typeface="標楷體" pitchFamily="65" charset="-120"/>
                <a:cs typeface="Arial" pitchFamily="34" charset="0"/>
              </a:rPr>
              <a:t>MLCC</a:t>
            </a:r>
            <a:r>
              <a:rPr kumimoji="0" lang="zh-TW" altLang="en-US" sz="1800" kern="0" dirty="0">
                <a:solidFill>
                  <a:prstClr val="black"/>
                </a:solidFill>
                <a:latin typeface="Calibri" pitchFamily="34" charset="0"/>
                <a:ea typeface="標楷體" pitchFamily="65" charset="-120"/>
                <a:cs typeface="Arial" pitchFamily="34" charset="0"/>
              </a:rPr>
              <a:t>本體有</a:t>
            </a:r>
            <a:r>
              <a:rPr kumimoji="0" lang="en-US" altLang="zh-CN" sz="1800" kern="0" dirty="0">
                <a:solidFill>
                  <a:prstClr val="black"/>
                </a:solidFill>
                <a:latin typeface="Calibri" pitchFamily="34" charset="0"/>
                <a:ea typeface="標楷體" pitchFamily="65" charset="-120"/>
                <a:cs typeface="Arial" pitchFamily="34" charset="0"/>
              </a:rPr>
              <a:t>crack</a:t>
            </a:r>
            <a:r>
              <a:rPr kumimoji="0" lang="zh-TW" altLang="en-US" sz="1800" kern="0" dirty="0" smtClean="0">
                <a:solidFill>
                  <a:prstClr val="black"/>
                </a:solidFill>
                <a:latin typeface="Calibri" pitchFamily="34" charset="0"/>
                <a:ea typeface="標楷體" pitchFamily="65" charset="-120"/>
                <a:cs typeface="Arial" pitchFamily="34" charset="0"/>
              </a:rPr>
              <a:t>現象</a:t>
            </a:r>
            <a:r>
              <a:rPr kumimoji="0" lang="en-US" altLang="zh-TW" sz="1800" kern="0" dirty="0" smtClean="0">
                <a:solidFill>
                  <a:prstClr val="black"/>
                </a:solidFill>
                <a:latin typeface="Calibri" pitchFamily="34" charset="0"/>
                <a:ea typeface="標楷體" pitchFamily="65" charset="-120"/>
                <a:cs typeface="Arial" pitchFamily="34" charset="0"/>
              </a:rPr>
              <a:t>;</a:t>
            </a:r>
            <a:r>
              <a:rPr kumimoji="0" lang="zh-TW" altLang="en-US" sz="1800" kern="0" dirty="0" smtClean="0">
                <a:solidFill>
                  <a:prstClr val="black"/>
                </a:solidFill>
                <a:latin typeface="Calibri" pitchFamily="34" charset="0"/>
                <a:ea typeface="標楷體" pitchFamily="65" charset="-120"/>
                <a:cs typeface="Arial" pitchFamily="34" charset="0"/>
              </a:rPr>
              <a:t> </a:t>
            </a:r>
            <a:r>
              <a:rPr kumimoji="0" lang="zh-CN" altLang="en-US" sz="1800" kern="0" dirty="0" smtClean="0">
                <a:solidFill>
                  <a:prstClr val="black"/>
                </a:solidFill>
                <a:latin typeface="Calibri" pitchFamily="34" charset="0"/>
                <a:ea typeface="標楷體" pitchFamily="65" charset="-120"/>
                <a:cs typeface="Arial" pitchFamily="34" charset="0"/>
              </a:rPr>
              <a:t>不良品同步送廠商作分析確認</a:t>
            </a:r>
            <a:r>
              <a:rPr kumimoji="0" lang="en-US" altLang="zh-CN" sz="1800" kern="0" dirty="0" smtClean="0">
                <a:solidFill>
                  <a:prstClr val="black"/>
                </a:solidFill>
                <a:latin typeface="Calibri" pitchFamily="34" charset="0"/>
                <a:ea typeface="標楷體" pitchFamily="65" charset="-120"/>
                <a:cs typeface="Arial" pitchFamily="34" charset="0"/>
              </a:rPr>
              <a:t>,</a:t>
            </a:r>
            <a:r>
              <a:rPr kumimoji="0" lang="zh-TW" altLang="en-US" sz="1800" kern="0" dirty="0" smtClean="0">
                <a:solidFill>
                  <a:prstClr val="black"/>
                </a:solidFill>
                <a:latin typeface="Calibri" pitchFamily="34" charset="0"/>
                <a:ea typeface="標楷體" pitchFamily="65" charset="-120"/>
                <a:cs typeface="Arial" pitchFamily="34" charset="0"/>
              </a:rPr>
              <a:t> </a:t>
            </a:r>
            <a:r>
              <a:rPr lang="en-US" altLang="zh-CN" sz="1800" dirty="0" smtClean="0">
                <a:solidFill>
                  <a:prstClr val="black"/>
                </a:solidFill>
                <a:latin typeface="Calibri" pitchFamily="34" charset="0"/>
                <a:ea typeface="標楷體" pitchFamily="65" charset="-120"/>
                <a:cs typeface="Arial" pitchFamily="34" charset="0"/>
                <a:sym typeface="+mn-ea"/>
              </a:rPr>
              <a:t>Samsung FA</a:t>
            </a:r>
            <a:r>
              <a:rPr lang="zh-TW" altLang="en-US" sz="1800" dirty="0" smtClean="0">
                <a:solidFill>
                  <a:prstClr val="black"/>
                </a:solidFill>
                <a:latin typeface="Calibri" pitchFamily="34" charset="0"/>
                <a:ea typeface="標楷體" pitchFamily="65" charset="-120"/>
                <a:cs typeface="Arial" pitchFamily="34" charset="0"/>
                <a:sym typeface="+mn-ea"/>
              </a:rPr>
              <a:t>分析</a:t>
            </a:r>
            <a:r>
              <a:rPr lang="zh-TW" altLang="en-US" sz="1800" dirty="0">
                <a:solidFill>
                  <a:prstClr val="black"/>
                </a:solidFill>
                <a:latin typeface="Calibri" pitchFamily="34" charset="0"/>
                <a:ea typeface="標楷體" pitchFamily="65" charset="-120"/>
                <a:cs typeface="Arial" pitchFamily="34" charset="0"/>
                <a:sym typeface="+mn-ea"/>
              </a:rPr>
              <a:t>與我們</a:t>
            </a:r>
            <a:r>
              <a:rPr lang="zh-TW" altLang="en-US" sz="1800" dirty="0" smtClean="0">
                <a:solidFill>
                  <a:prstClr val="black"/>
                </a:solidFill>
                <a:latin typeface="Calibri" pitchFamily="34" charset="0"/>
                <a:ea typeface="標楷體" pitchFamily="65" charset="-120"/>
                <a:cs typeface="Arial" pitchFamily="34" charset="0"/>
                <a:sym typeface="+mn-ea"/>
              </a:rPr>
              <a:t>相似</a:t>
            </a:r>
            <a:r>
              <a:rPr lang="en-US" altLang="zh-TW" sz="1800" dirty="0" smtClean="0">
                <a:solidFill>
                  <a:prstClr val="black"/>
                </a:solidFill>
                <a:latin typeface="Calibri" pitchFamily="34" charset="0"/>
                <a:ea typeface="標楷體" pitchFamily="65" charset="-120"/>
                <a:cs typeface="Arial" pitchFamily="34" charset="0"/>
                <a:sym typeface="+mn-ea"/>
              </a:rPr>
              <a:t>,</a:t>
            </a:r>
            <a:r>
              <a:rPr lang="zh-TW" altLang="en-US" sz="1800" dirty="0">
                <a:solidFill>
                  <a:prstClr val="black"/>
                </a:solidFill>
                <a:latin typeface="Calibri" pitchFamily="34" charset="0"/>
                <a:ea typeface="標楷體" pitchFamily="65" charset="-120"/>
                <a:cs typeface="Arial" pitchFamily="34" charset="0"/>
                <a:sym typeface="+mn-ea"/>
              </a:rPr>
              <a:t>三星確認零件不良原因為 </a:t>
            </a:r>
            <a:r>
              <a:rPr lang="en-US" altLang="zh-TW" sz="1800" dirty="0">
                <a:solidFill>
                  <a:prstClr val="black"/>
                </a:solidFill>
                <a:latin typeface="Calibri" pitchFamily="34" charset="0"/>
                <a:ea typeface="標楷體" pitchFamily="65" charset="-120"/>
                <a:cs typeface="Arial" pitchFamily="34" charset="0"/>
                <a:sym typeface="+mn-ea"/>
              </a:rPr>
              <a:t>Mechanical Stress</a:t>
            </a:r>
            <a:r>
              <a:rPr lang="zh-TW" altLang="en-US" sz="1800" dirty="0">
                <a:solidFill>
                  <a:prstClr val="black"/>
                </a:solidFill>
                <a:latin typeface="Calibri" pitchFamily="34" charset="0"/>
                <a:ea typeface="標楷體" pitchFamily="65" charset="-120"/>
                <a:cs typeface="Arial" pitchFamily="34" charset="0"/>
                <a:sym typeface="+mn-ea"/>
              </a:rPr>
              <a:t>所</a:t>
            </a:r>
            <a:r>
              <a:rPr lang="zh-TW" altLang="en-US" sz="1800" dirty="0" smtClean="0">
                <a:solidFill>
                  <a:prstClr val="black"/>
                </a:solidFill>
                <a:latin typeface="Calibri" pitchFamily="34" charset="0"/>
                <a:ea typeface="標楷體" pitchFamily="65" charset="-120"/>
                <a:cs typeface="Arial" pitchFamily="34" charset="0"/>
                <a:sym typeface="+mn-ea"/>
              </a:rPr>
              <a:t>造成</a:t>
            </a:r>
            <a:r>
              <a:rPr lang="en-US" altLang="zh-TW" sz="1800" dirty="0" smtClean="0">
                <a:solidFill>
                  <a:prstClr val="black"/>
                </a:solidFill>
                <a:latin typeface="Calibri" pitchFamily="34" charset="0"/>
                <a:ea typeface="標楷體" pitchFamily="65" charset="-120"/>
                <a:cs typeface="Arial" pitchFamily="34" charset="0"/>
                <a:sym typeface="+mn-ea"/>
              </a:rPr>
              <a:t>.</a:t>
            </a:r>
          </a:p>
          <a:p>
            <a:pPr marL="0" indent="0" algn="l" defTabSz="914400">
              <a:spcBef>
                <a:spcPts val="0"/>
              </a:spcBef>
              <a:defRPr/>
            </a:pPr>
            <a:r>
              <a:rPr kumimoji="0" lang="en-US" altLang="zh-TW" sz="1800" kern="0" dirty="0" smtClean="0">
                <a:solidFill>
                  <a:prstClr val="black"/>
                </a:solidFill>
                <a:latin typeface="Calibri" pitchFamily="34" charset="0"/>
                <a:ea typeface="標楷體" pitchFamily="65" charset="-120"/>
                <a:cs typeface="Arial" pitchFamily="34" charset="0"/>
                <a:sym typeface="+mn-ea"/>
              </a:rPr>
              <a:t>        </a:t>
            </a:r>
            <a:endParaRPr kumimoji="0" lang="en-US" altLang="zh-TW" sz="1800" kern="0" dirty="0" smtClean="0">
              <a:solidFill>
                <a:prstClr val="black"/>
              </a:solidFill>
              <a:latin typeface="Calibri" pitchFamily="34" charset="0"/>
              <a:ea typeface="標楷體" pitchFamily="65" charset="-120"/>
              <a:cs typeface="Arial" pitchFamily="34" charset="0"/>
            </a:endParaRPr>
          </a:p>
          <a:p>
            <a:pPr marL="342900" indent="-342900" algn="l" defTabSz="914400">
              <a:spcBef>
                <a:spcPts val="0"/>
              </a:spcBef>
              <a:buFont typeface="+mj-lt"/>
              <a:buAutoNum type="arabicPeriod"/>
              <a:defRPr/>
            </a:pPr>
            <a:endParaRPr kumimoji="0" lang="en-US" altLang="zh-CN" sz="1800" kern="0" dirty="0" smtClean="0">
              <a:solidFill>
                <a:prstClr val="black"/>
              </a:solidFill>
              <a:latin typeface="Calibri" pitchFamily="34" charset="0"/>
              <a:ea typeface="標楷體" pitchFamily="65" charset="-120"/>
              <a:cs typeface="Arial" pitchFamily="34" charset="0"/>
            </a:endParaRPr>
          </a:p>
          <a:p>
            <a:pPr marL="342900" indent="-342900" algn="l" defTabSz="914400">
              <a:spcBef>
                <a:spcPts val="0"/>
              </a:spcBef>
              <a:buFont typeface="+mj-lt"/>
              <a:buAutoNum type="arabicPeriod"/>
              <a:defRPr/>
            </a:pPr>
            <a:endParaRPr kumimoji="0" lang="en-US" altLang="zh-CN" sz="1800" kern="0" dirty="0">
              <a:solidFill>
                <a:prstClr val="black"/>
              </a:solidFill>
              <a:latin typeface="Calibri" pitchFamily="34" charset="0"/>
              <a:ea typeface="標楷體" pitchFamily="65" charset="-120"/>
              <a:cs typeface="Arial" pitchFamily="34" charset="0"/>
            </a:endParaRPr>
          </a:p>
          <a:p>
            <a:pPr marL="342900" indent="-342900" algn="l" defTabSz="914400">
              <a:spcBef>
                <a:spcPts val="0"/>
              </a:spcBef>
              <a:buFont typeface="+mj-lt"/>
              <a:buAutoNum type="arabicPeriod"/>
              <a:defRPr/>
            </a:pPr>
            <a:endParaRPr kumimoji="0" lang="en-US" altLang="zh-CN" sz="1800" kern="0" dirty="0" smtClean="0">
              <a:solidFill>
                <a:prstClr val="black"/>
              </a:solidFill>
              <a:latin typeface="Calibri" pitchFamily="34" charset="0"/>
              <a:ea typeface="標楷體" pitchFamily="65" charset="-120"/>
              <a:cs typeface="Arial" pitchFamily="34" charset="0"/>
            </a:endParaRPr>
          </a:p>
          <a:p>
            <a:pPr marL="342900" indent="-342900" algn="l" defTabSz="914400">
              <a:spcBef>
                <a:spcPts val="0"/>
              </a:spcBef>
              <a:buFont typeface="+mj-lt"/>
              <a:buAutoNum type="arabicPeriod"/>
              <a:defRPr/>
            </a:pPr>
            <a:endParaRPr kumimoji="0" lang="en-US" altLang="zh-CN" sz="1800" kern="0" dirty="0">
              <a:solidFill>
                <a:prstClr val="black"/>
              </a:solidFill>
              <a:latin typeface="Calibri" pitchFamily="34" charset="0"/>
              <a:ea typeface="標楷體" pitchFamily="65" charset="-120"/>
              <a:cs typeface="Arial" pitchFamily="34" charset="0"/>
            </a:endParaRPr>
          </a:p>
          <a:p>
            <a:pPr marL="342900" indent="-342900" algn="l" defTabSz="914400">
              <a:spcBef>
                <a:spcPts val="0"/>
              </a:spcBef>
              <a:buFont typeface="+mj-lt"/>
              <a:buAutoNum type="arabicPeriod"/>
              <a:defRPr/>
            </a:pPr>
            <a:endParaRPr kumimoji="0" lang="en-US" altLang="zh-CN" sz="1800" kern="0" dirty="0" smtClean="0">
              <a:solidFill>
                <a:prstClr val="black"/>
              </a:solidFill>
              <a:latin typeface="Calibri" pitchFamily="34" charset="0"/>
              <a:ea typeface="標楷體" pitchFamily="65" charset="-120"/>
              <a:cs typeface="Arial" pitchFamily="34" charset="0"/>
            </a:endParaRPr>
          </a:p>
          <a:p>
            <a:pPr marL="342900" indent="-342900" algn="l" defTabSz="914400">
              <a:spcBef>
                <a:spcPts val="0"/>
              </a:spcBef>
              <a:buFont typeface="+mj-lt"/>
              <a:buAutoNum type="arabicPeriod" startAt="5"/>
              <a:defRPr/>
            </a:pPr>
            <a:r>
              <a:rPr kumimoji="0" lang="zh-CN" altLang="en-US" sz="1800" kern="0" dirty="0" smtClean="0">
                <a:solidFill>
                  <a:prstClr val="black"/>
                </a:solidFill>
                <a:latin typeface="Calibri" pitchFamily="34" charset="0"/>
                <a:ea typeface="標楷體" pitchFamily="65" charset="-120"/>
                <a:cs typeface="Arial" pitchFamily="34" charset="0"/>
              </a:rPr>
              <a:t>此系列產品</a:t>
            </a:r>
            <a:r>
              <a:rPr kumimoji="0" lang="zh-TW" altLang="en-US" sz="1800" kern="0" dirty="0" smtClean="0">
                <a:solidFill>
                  <a:prstClr val="black"/>
                </a:solidFill>
                <a:latin typeface="Calibri" pitchFamily="34" charset="0"/>
                <a:ea typeface="標楷體" pitchFamily="65" charset="-120"/>
                <a:cs typeface="Arial" pitchFamily="34" charset="0"/>
              </a:rPr>
              <a:t>兩</a:t>
            </a:r>
            <a:r>
              <a:rPr kumimoji="0" lang="zh-TW" altLang="en-US" sz="1800" kern="0" dirty="0">
                <a:solidFill>
                  <a:prstClr val="black"/>
                </a:solidFill>
                <a:latin typeface="Calibri" pitchFamily="34" charset="0"/>
                <a:ea typeface="標楷體" pitchFamily="65" charset="-120"/>
                <a:cs typeface="Arial" pitchFamily="34" charset="0"/>
              </a:rPr>
              <a:t>顆</a:t>
            </a:r>
            <a:r>
              <a:rPr kumimoji="0" lang="zh-TW" altLang="en-US" sz="1800" kern="0" dirty="0" smtClean="0">
                <a:solidFill>
                  <a:prstClr val="black"/>
                </a:solidFill>
                <a:latin typeface="Calibri" pitchFamily="34" charset="0"/>
                <a:ea typeface="標楷體" pitchFamily="65" charset="-120"/>
                <a:cs typeface="Arial" pitchFamily="34" charset="0"/>
              </a:rPr>
              <a:t>零件距離</a:t>
            </a:r>
            <a:r>
              <a:rPr kumimoji="0" lang="zh-TW" altLang="en-US" sz="1800" kern="0" dirty="0">
                <a:solidFill>
                  <a:prstClr val="black"/>
                </a:solidFill>
                <a:latin typeface="Calibri" pitchFamily="34" charset="0"/>
                <a:ea typeface="標楷體" pitchFamily="65" charset="-120"/>
                <a:cs typeface="Arial" pitchFamily="34" charset="0"/>
              </a:rPr>
              <a:t>近有連</a:t>
            </a:r>
            <a:r>
              <a:rPr kumimoji="0" lang="zh-TW" altLang="en-US" sz="1800" kern="0" dirty="0" smtClean="0">
                <a:solidFill>
                  <a:prstClr val="black"/>
                </a:solidFill>
                <a:latin typeface="Calibri" pitchFamily="34" charset="0"/>
                <a:ea typeface="標楷體" pitchFamily="65" charset="-120"/>
                <a:cs typeface="Arial" pitchFamily="34" charset="0"/>
              </a:rPr>
              <a:t>錫</a:t>
            </a:r>
            <a:r>
              <a:rPr kumimoji="0" lang="zh-CN" altLang="en-US" sz="1800" kern="0" dirty="0">
                <a:solidFill>
                  <a:prstClr val="black"/>
                </a:solidFill>
                <a:latin typeface="Calibri" pitchFamily="34" charset="0"/>
                <a:ea typeface="標楷體" pitchFamily="65" charset="-120"/>
                <a:cs typeface="Arial" pitchFamily="34" charset="0"/>
              </a:rPr>
              <a:t>可能</a:t>
            </a:r>
            <a:r>
              <a:rPr kumimoji="0" lang="zh-TW" altLang="en-US" sz="1800" kern="0" dirty="0" smtClean="0">
                <a:solidFill>
                  <a:prstClr val="black"/>
                </a:solidFill>
                <a:latin typeface="Calibri" pitchFamily="34" charset="0"/>
                <a:ea typeface="標楷體" pitchFamily="65" charset="-120"/>
                <a:cs typeface="Arial" pitchFamily="34" charset="0"/>
              </a:rPr>
              <a:t>產生</a:t>
            </a:r>
            <a:r>
              <a:rPr kumimoji="0" lang="zh-TW" altLang="en-US" sz="1800" kern="0" dirty="0">
                <a:solidFill>
                  <a:prstClr val="black"/>
                </a:solidFill>
                <a:latin typeface="Calibri" pitchFamily="34" charset="0"/>
                <a:ea typeface="標楷體" pitchFamily="65" charset="-120"/>
                <a:cs typeface="Arial" pitchFamily="34" charset="0"/>
              </a:rPr>
              <a:t>交互</a:t>
            </a:r>
            <a:r>
              <a:rPr kumimoji="0" lang="zh-TW" altLang="en-US" sz="1800" kern="0" dirty="0" smtClean="0">
                <a:solidFill>
                  <a:prstClr val="black"/>
                </a:solidFill>
                <a:latin typeface="Calibri" pitchFamily="34" charset="0"/>
                <a:ea typeface="標楷體" pitchFamily="65" charset="-120"/>
                <a:cs typeface="Arial" pitchFamily="34" charset="0"/>
              </a:rPr>
              <a:t>應力</a:t>
            </a:r>
            <a:r>
              <a:rPr kumimoji="0" lang="en-US" altLang="zh-TW" sz="1800" kern="0" dirty="0" smtClean="0">
                <a:solidFill>
                  <a:prstClr val="black"/>
                </a:solidFill>
                <a:latin typeface="Calibri" pitchFamily="34" charset="0"/>
                <a:ea typeface="標楷體" pitchFamily="65" charset="-120"/>
                <a:cs typeface="Arial" pitchFamily="34" charset="0"/>
              </a:rPr>
              <a:t>.</a:t>
            </a:r>
            <a:r>
              <a:rPr kumimoji="0" lang="zh-TW" altLang="en-US" sz="1800" kern="0" dirty="0">
                <a:solidFill>
                  <a:prstClr val="black"/>
                </a:solidFill>
                <a:latin typeface="Calibri" pitchFamily="34" charset="0"/>
                <a:ea typeface="標楷體" pitchFamily="65" charset="-120"/>
                <a:cs typeface="Arial" pitchFamily="34" charset="0"/>
              </a:rPr>
              <a:t> 看</a:t>
            </a:r>
            <a:r>
              <a:rPr kumimoji="0" lang="en-US" altLang="zh-CN" sz="1800" kern="0" dirty="0" smtClean="0">
                <a:solidFill>
                  <a:prstClr val="black"/>
                </a:solidFill>
                <a:latin typeface="Calibri" pitchFamily="34" charset="0"/>
                <a:ea typeface="標楷體" pitchFamily="65" charset="-120"/>
                <a:cs typeface="Arial" pitchFamily="34" charset="0"/>
              </a:rPr>
              <a:t>2016/11</a:t>
            </a:r>
            <a:r>
              <a:rPr kumimoji="0" lang="zh-CN" altLang="en-US" sz="1800" kern="0" dirty="0" smtClean="0">
                <a:solidFill>
                  <a:prstClr val="black"/>
                </a:solidFill>
                <a:latin typeface="Calibri" pitchFamily="34" charset="0"/>
                <a:ea typeface="標楷體" pitchFamily="65" charset="-120"/>
                <a:cs typeface="Arial" pitchFamily="34" charset="0"/>
              </a:rPr>
              <a:t>月產品也有連錫現象</a:t>
            </a:r>
            <a:r>
              <a:rPr kumimoji="0" lang="en-US" altLang="zh-CN" sz="1800" kern="0" dirty="0" smtClean="0">
                <a:solidFill>
                  <a:prstClr val="black"/>
                </a:solidFill>
                <a:latin typeface="Calibri" pitchFamily="34" charset="0"/>
                <a:ea typeface="標楷體" pitchFamily="65" charset="-120"/>
                <a:cs typeface="Arial" pitchFamily="34" charset="0"/>
              </a:rPr>
              <a:t>.</a:t>
            </a:r>
            <a:r>
              <a:rPr kumimoji="0" lang="zh-TW" altLang="en-US" sz="1800" kern="0" dirty="0">
                <a:solidFill>
                  <a:prstClr val="black"/>
                </a:solidFill>
                <a:latin typeface="Calibri" pitchFamily="34" charset="0"/>
                <a:ea typeface="標楷體" pitchFamily="65" charset="-120"/>
                <a:cs typeface="Arial" pitchFamily="34" charset="0"/>
              </a:rPr>
              <a:t>查</a:t>
            </a:r>
            <a:r>
              <a:rPr kumimoji="0" lang="en-US" altLang="zh-CN" sz="1800" kern="0" dirty="0" smtClean="0">
                <a:solidFill>
                  <a:prstClr val="black"/>
                </a:solidFill>
                <a:latin typeface="Calibri" pitchFamily="34" charset="0"/>
                <a:ea typeface="標楷體" pitchFamily="65" charset="-120"/>
                <a:cs typeface="Arial" pitchFamily="34" charset="0"/>
              </a:rPr>
              <a:t>RMA data(2014</a:t>
            </a:r>
            <a:r>
              <a:rPr kumimoji="0" lang="zh-CN" altLang="en-US" sz="1800" kern="0" dirty="0" smtClean="0">
                <a:solidFill>
                  <a:prstClr val="black"/>
                </a:solidFill>
                <a:latin typeface="Calibri" pitchFamily="34" charset="0"/>
                <a:ea typeface="標楷體" pitchFamily="65" charset="-120"/>
                <a:cs typeface="Arial" pitchFamily="34" charset="0"/>
              </a:rPr>
              <a:t>年</a:t>
            </a:r>
            <a:r>
              <a:rPr kumimoji="0" lang="en-US" altLang="zh-CN" sz="1800" kern="0" dirty="0" smtClean="0">
                <a:solidFill>
                  <a:prstClr val="black"/>
                </a:solidFill>
                <a:latin typeface="Calibri" pitchFamily="34" charset="0"/>
                <a:ea typeface="標楷體" pitchFamily="65" charset="-120"/>
                <a:cs typeface="Arial" pitchFamily="34" charset="0"/>
              </a:rPr>
              <a:t>~2017/8</a:t>
            </a:r>
            <a:r>
              <a:rPr kumimoji="0" lang="zh-CN" altLang="en-US" sz="1800" kern="0" dirty="0" smtClean="0">
                <a:solidFill>
                  <a:prstClr val="black"/>
                </a:solidFill>
                <a:latin typeface="Calibri" pitchFamily="34" charset="0"/>
                <a:ea typeface="標楷體" pitchFamily="65" charset="-120"/>
                <a:cs typeface="Arial" pitchFamily="34" charset="0"/>
              </a:rPr>
              <a:t>月</a:t>
            </a:r>
            <a:r>
              <a:rPr kumimoji="0" lang="en-US" altLang="zh-CN" sz="1800" kern="0" dirty="0" smtClean="0">
                <a:solidFill>
                  <a:prstClr val="black"/>
                </a:solidFill>
                <a:latin typeface="Calibri" pitchFamily="34" charset="0"/>
                <a:ea typeface="標楷體" pitchFamily="65" charset="-120"/>
                <a:cs typeface="Arial" pitchFamily="34" charset="0"/>
              </a:rPr>
              <a:t>)</a:t>
            </a:r>
            <a:r>
              <a:rPr kumimoji="0" lang="zh-CN" altLang="en-US" sz="1800" kern="0" dirty="0" smtClean="0">
                <a:solidFill>
                  <a:prstClr val="black"/>
                </a:solidFill>
                <a:latin typeface="Calibri" pitchFamily="34" charset="0"/>
                <a:ea typeface="標楷體" pitchFamily="65" charset="-120"/>
                <a:cs typeface="Arial" pitchFamily="34" charset="0"/>
              </a:rPr>
              <a:t>確認</a:t>
            </a:r>
            <a:r>
              <a:rPr kumimoji="0" lang="en-US" altLang="zh-CN" sz="1800" kern="0" dirty="0" smtClean="0">
                <a:solidFill>
                  <a:prstClr val="black"/>
                </a:solidFill>
                <a:latin typeface="Calibri" pitchFamily="34" charset="0"/>
                <a:ea typeface="標楷體" pitchFamily="65" charset="-120"/>
                <a:cs typeface="Arial" pitchFamily="34" charset="0"/>
              </a:rPr>
              <a:t>2016</a:t>
            </a:r>
            <a:r>
              <a:rPr kumimoji="0" lang="zh-CN" altLang="en-US" sz="1800" kern="0" dirty="0">
                <a:solidFill>
                  <a:prstClr val="black"/>
                </a:solidFill>
                <a:latin typeface="Calibri" pitchFamily="34" charset="0"/>
                <a:ea typeface="標楷體" pitchFamily="65" charset="-120"/>
                <a:cs typeface="Arial" pitchFamily="34" charset="0"/>
              </a:rPr>
              <a:t>年以前生產的產品未發生</a:t>
            </a:r>
            <a:r>
              <a:rPr kumimoji="0" lang="en-US" altLang="zh-CN" sz="1800" kern="0" dirty="0">
                <a:solidFill>
                  <a:prstClr val="black"/>
                </a:solidFill>
                <a:latin typeface="Calibri" pitchFamily="34" charset="0"/>
                <a:ea typeface="標楷體" pitchFamily="65" charset="-120"/>
                <a:cs typeface="Arial" pitchFamily="34" charset="0"/>
              </a:rPr>
              <a:t>C4/C5</a:t>
            </a:r>
            <a:r>
              <a:rPr kumimoji="0" lang="zh-CN" altLang="en-US" sz="1800" kern="0" dirty="0">
                <a:solidFill>
                  <a:prstClr val="black"/>
                </a:solidFill>
                <a:latin typeface="Calibri" pitchFamily="34" charset="0"/>
                <a:ea typeface="標楷體" pitchFamily="65" charset="-120"/>
                <a:cs typeface="Arial" pitchFamily="34" charset="0"/>
              </a:rPr>
              <a:t>的不良</a:t>
            </a:r>
            <a:r>
              <a:rPr kumimoji="0" lang="en-US" altLang="zh-CN" sz="1800" kern="0" dirty="0" smtClean="0">
                <a:solidFill>
                  <a:prstClr val="black"/>
                </a:solidFill>
                <a:latin typeface="Calibri" pitchFamily="34" charset="0"/>
                <a:ea typeface="標楷體" pitchFamily="65" charset="-120"/>
                <a:cs typeface="Arial" pitchFamily="34" charset="0"/>
              </a:rPr>
              <a:t>.</a:t>
            </a:r>
            <a:endParaRPr kumimoji="0" lang="en-US" altLang="zh-TW" sz="1800" kern="0" dirty="0" smtClean="0">
              <a:solidFill>
                <a:prstClr val="black"/>
              </a:solidFill>
              <a:latin typeface="Calibri" pitchFamily="34" charset="0"/>
              <a:ea typeface="標楷體" pitchFamily="65" charset="-120"/>
              <a:cs typeface="Arial" pitchFamily="34" charset="0"/>
            </a:endParaRPr>
          </a:p>
        </p:txBody>
      </p:sp>
      <p:pic>
        <p:nvPicPr>
          <p:cNvPr id="4" name="圖片 2" descr="image00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5214" y="5255430"/>
            <a:ext cx="1876349" cy="14041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圖片 1" descr="image00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714" y="5250676"/>
            <a:ext cx="1951842" cy="14041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210" y="2957012"/>
            <a:ext cx="2698750" cy="160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7860" y="2957010"/>
            <a:ext cx="3492500" cy="160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8" name="物件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71289922"/>
              </p:ext>
            </p:extLst>
          </p:nvPr>
        </p:nvGraphicFramePr>
        <p:xfrm>
          <a:off x="7315965" y="3987498"/>
          <a:ext cx="914400" cy="800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8" name="Acrobat Document" showAsIcon="1" r:id="rId7" imgW="914400" imgH="800280" progId="AcroExch.Document.11">
                  <p:embed/>
                </p:oleObj>
              </mc:Choice>
              <mc:Fallback>
                <p:oleObj name="Acrobat Document" showAsIcon="1" r:id="rId7" imgW="914400" imgH="800280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315965" y="3987498"/>
                        <a:ext cx="914400" cy="800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物件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13499400"/>
              </p:ext>
            </p:extLst>
          </p:nvPr>
        </p:nvGraphicFramePr>
        <p:xfrm>
          <a:off x="7244714" y="3187399"/>
          <a:ext cx="1020511" cy="800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9" name="Acrobat Document" showAsIcon="1" r:id="rId9" imgW="914400" imgH="800280" progId="AcroExch.Document.11">
                  <p:embed/>
                </p:oleObj>
              </mc:Choice>
              <mc:Fallback>
                <p:oleObj name="Acrobat Document" showAsIcon="1" r:id="rId9" imgW="914400" imgH="800280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244714" y="3187399"/>
                        <a:ext cx="1020511" cy="800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8344881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4"/>
          <p:cNvSpPr>
            <a:spLocks noChangeArrowheads="1"/>
          </p:cNvSpPr>
          <p:nvPr/>
        </p:nvSpPr>
        <p:spPr bwMode="auto">
          <a:xfrm>
            <a:off x="2885936" y="29864"/>
            <a:ext cx="4419739" cy="5847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1431" tIns="45716" rIns="91431" bIns="45716">
            <a:spAutoFit/>
          </a:bodyPr>
          <a:lstStyle>
            <a:lvl1pPr eaLnBrk="0" hangingPunct="0"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algn="l" eaLnBrk="1" hangingPunct="1"/>
            <a:r>
              <a:rPr kumimoji="0" lang="en-US" altLang="zh-TW" sz="3200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Root Cause Analysis</a:t>
            </a:r>
          </a:p>
        </p:txBody>
      </p:sp>
      <p:sp>
        <p:nvSpPr>
          <p:cNvPr id="10" name="Text Box 3"/>
          <p:cNvSpPr txBox="1">
            <a:spLocks noChangeArrowheads="1"/>
          </p:cNvSpPr>
          <p:nvPr/>
        </p:nvSpPr>
        <p:spPr bwMode="auto">
          <a:xfrm>
            <a:off x="215136" y="724726"/>
            <a:ext cx="8821985" cy="34185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wrap="square" lIns="90000" tIns="46800" rIns="90000" bIns="46800">
            <a:spAutoFit/>
          </a:bodyPr>
          <a:lstStyle>
            <a:lvl1pPr marL="457200" indent="-457200" defTabSz="448945">
              <a:spcBef>
                <a:spcPct val="0"/>
              </a:spcBef>
              <a:tabLst>
                <a:tab pos="0" algn="l"/>
                <a:tab pos="447675" algn="l"/>
                <a:tab pos="896620" algn="l"/>
                <a:tab pos="1346200" algn="l"/>
                <a:tab pos="1795145" algn="l"/>
                <a:tab pos="2244725" algn="l"/>
                <a:tab pos="2693670" algn="l"/>
                <a:tab pos="3143250" algn="l"/>
                <a:tab pos="3592195" algn="l"/>
                <a:tab pos="4041775" algn="l"/>
                <a:tab pos="4490720" algn="l"/>
                <a:tab pos="4940300" algn="l"/>
                <a:tab pos="5389245" algn="l"/>
                <a:tab pos="5838825" algn="l"/>
                <a:tab pos="6287770" algn="l"/>
                <a:tab pos="6737350" algn="l"/>
                <a:tab pos="7186295" algn="l"/>
                <a:tab pos="7635875" algn="l"/>
                <a:tab pos="8084820" algn="l"/>
                <a:tab pos="8534400" algn="l"/>
                <a:tab pos="8983345" algn="l"/>
              </a:tabLst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1pPr>
            <a:lvl2pPr marL="914400" indent="-457200" defTabSz="448945">
              <a:spcBef>
                <a:spcPct val="0"/>
              </a:spcBef>
              <a:tabLst>
                <a:tab pos="0" algn="l"/>
                <a:tab pos="447675" algn="l"/>
                <a:tab pos="896620" algn="l"/>
                <a:tab pos="1346200" algn="l"/>
                <a:tab pos="1795145" algn="l"/>
                <a:tab pos="2244725" algn="l"/>
                <a:tab pos="2693670" algn="l"/>
                <a:tab pos="3143250" algn="l"/>
                <a:tab pos="3592195" algn="l"/>
                <a:tab pos="4041775" algn="l"/>
                <a:tab pos="4490720" algn="l"/>
                <a:tab pos="4940300" algn="l"/>
                <a:tab pos="5389245" algn="l"/>
                <a:tab pos="5838825" algn="l"/>
                <a:tab pos="6287770" algn="l"/>
                <a:tab pos="6737350" algn="l"/>
                <a:tab pos="7186295" algn="l"/>
                <a:tab pos="7635875" algn="l"/>
                <a:tab pos="8084820" algn="l"/>
                <a:tab pos="8534400" algn="l"/>
                <a:tab pos="8983345" algn="l"/>
              </a:tabLst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2pPr>
            <a:lvl3pPr marL="1371600" indent="-457200" defTabSz="448945">
              <a:spcBef>
                <a:spcPct val="0"/>
              </a:spcBef>
              <a:tabLst>
                <a:tab pos="0" algn="l"/>
                <a:tab pos="447675" algn="l"/>
                <a:tab pos="896620" algn="l"/>
                <a:tab pos="1346200" algn="l"/>
                <a:tab pos="1795145" algn="l"/>
                <a:tab pos="2244725" algn="l"/>
                <a:tab pos="2693670" algn="l"/>
                <a:tab pos="3143250" algn="l"/>
                <a:tab pos="3592195" algn="l"/>
                <a:tab pos="4041775" algn="l"/>
                <a:tab pos="4490720" algn="l"/>
                <a:tab pos="4940300" algn="l"/>
                <a:tab pos="5389245" algn="l"/>
                <a:tab pos="5838825" algn="l"/>
                <a:tab pos="6287770" algn="l"/>
                <a:tab pos="6737350" algn="l"/>
                <a:tab pos="7186295" algn="l"/>
                <a:tab pos="7635875" algn="l"/>
                <a:tab pos="8084820" algn="l"/>
                <a:tab pos="8534400" algn="l"/>
                <a:tab pos="8983345" algn="l"/>
              </a:tabLst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3pPr>
            <a:lvl4pPr marL="1828800" indent="-457200" defTabSz="448945">
              <a:spcBef>
                <a:spcPct val="0"/>
              </a:spcBef>
              <a:tabLst>
                <a:tab pos="0" algn="l"/>
                <a:tab pos="447675" algn="l"/>
                <a:tab pos="896620" algn="l"/>
                <a:tab pos="1346200" algn="l"/>
                <a:tab pos="1795145" algn="l"/>
                <a:tab pos="2244725" algn="l"/>
                <a:tab pos="2693670" algn="l"/>
                <a:tab pos="3143250" algn="l"/>
                <a:tab pos="3592195" algn="l"/>
                <a:tab pos="4041775" algn="l"/>
                <a:tab pos="4490720" algn="l"/>
                <a:tab pos="4940300" algn="l"/>
                <a:tab pos="5389245" algn="l"/>
                <a:tab pos="5838825" algn="l"/>
                <a:tab pos="6287770" algn="l"/>
                <a:tab pos="6737350" algn="l"/>
                <a:tab pos="7186295" algn="l"/>
                <a:tab pos="7635875" algn="l"/>
                <a:tab pos="8084820" algn="l"/>
                <a:tab pos="8534400" algn="l"/>
                <a:tab pos="8983345" algn="l"/>
              </a:tabLst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4pPr>
            <a:lvl5pPr marL="2286000" indent="-457200" defTabSz="448945">
              <a:spcBef>
                <a:spcPct val="0"/>
              </a:spcBef>
              <a:tabLst>
                <a:tab pos="0" algn="l"/>
                <a:tab pos="447675" algn="l"/>
                <a:tab pos="896620" algn="l"/>
                <a:tab pos="1346200" algn="l"/>
                <a:tab pos="1795145" algn="l"/>
                <a:tab pos="2244725" algn="l"/>
                <a:tab pos="2693670" algn="l"/>
                <a:tab pos="3143250" algn="l"/>
                <a:tab pos="3592195" algn="l"/>
                <a:tab pos="4041775" algn="l"/>
                <a:tab pos="4490720" algn="l"/>
                <a:tab pos="4940300" algn="l"/>
                <a:tab pos="5389245" algn="l"/>
                <a:tab pos="5838825" algn="l"/>
                <a:tab pos="6287770" algn="l"/>
                <a:tab pos="6737350" algn="l"/>
                <a:tab pos="7186295" algn="l"/>
                <a:tab pos="7635875" algn="l"/>
                <a:tab pos="8084820" algn="l"/>
                <a:tab pos="8534400" algn="l"/>
                <a:tab pos="8983345" algn="l"/>
              </a:tabLst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5pPr>
            <a:lvl6pPr marL="2743200" indent="-457200" defTabSz="448945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620" algn="l"/>
                <a:tab pos="1346200" algn="l"/>
                <a:tab pos="1795145" algn="l"/>
                <a:tab pos="2244725" algn="l"/>
                <a:tab pos="2693670" algn="l"/>
                <a:tab pos="3143250" algn="l"/>
                <a:tab pos="3592195" algn="l"/>
                <a:tab pos="4041775" algn="l"/>
                <a:tab pos="4490720" algn="l"/>
                <a:tab pos="4940300" algn="l"/>
                <a:tab pos="5389245" algn="l"/>
                <a:tab pos="5838825" algn="l"/>
                <a:tab pos="6287770" algn="l"/>
                <a:tab pos="6737350" algn="l"/>
                <a:tab pos="7186295" algn="l"/>
                <a:tab pos="7635875" algn="l"/>
                <a:tab pos="8084820" algn="l"/>
                <a:tab pos="8534400" algn="l"/>
                <a:tab pos="8983345" algn="l"/>
              </a:tabLst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6pPr>
            <a:lvl7pPr marL="3200400" indent="-457200" defTabSz="448945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620" algn="l"/>
                <a:tab pos="1346200" algn="l"/>
                <a:tab pos="1795145" algn="l"/>
                <a:tab pos="2244725" algn="l"/>
                <a:tab pos="2693670" algn="l"/>
                <a:tab pos="3143250" algn="l"/>
                <a:tab pos="3592195" algn="l"/>
                <a:tab pos="4041775" algn="l"/>
                <a:tab pos="4490720" algn="l"/>
                <a:tab pos="4940300" algn="l"/>
                <a:tab pos="5389245" algn="l"/>
                <a:tab pos="5838825" algn="l"/>
                <a:tab pos="6287770" algn="l"/>
                <a:tab pos="6737350" algn="l"/>
                <a:tab pos="7186295" algn="l"/>
                <a:tab pos="7635875" algn="l"/>
                <a:tab pos="8084820" algn="l"/>
                <a:tab pos="8534400" algn="l"/>
                <a:tab pos="8983345" algn="l"/>
              </a:tabLst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7pPr>
            <a:lvl8pPr marL="3657600" indent="-457200" defTabSz="448945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620" algn="l"/>
                <a:tab pos="1346200" algn="l"/>
                <a:tab pos="1795145" algn="l"/>
                <a:tab pos="2244725" algn="l"/>
                <a:tab pos="2693670" algn="l"/>
                <a:tab pos="3143250" algn="l"/>
                <a:tab pos="3592195" algn="l"/>
                <a:tab pos="4041775" algn="l"/>
                <a:tab pos="4490720" algn="l"/>
                <a:tab pos="4940300" algn="l"/>
                <a:tab pos="5389245" algn="l"/>
                <a:tab pos="5838825" algn="l"/>
                <a:tab pos="6287770" algn="l"/>
                <a:tab pos="6737350" algn="l"/>
                <a:tab pos="7186295" algn="l"/>
                <a:tab pos="7635875" algn="l"/>
                <a:tab pos="8084820" algn="l"/>
                <a:tab pos="8534400" algn="l"/>
                <a:tab pos="8983345" algn="l"/>
              </a:tabLst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8pPr>
            <a:lvl9pPr marL="4114800" indent="-457200" defTabSz="448945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620" algn="l"/>
                <a:tab pos="1346200" algn="l"/>
                <a:tab pos="1795145" algn="l"/>
                <a:tab pos="2244725" algn="l"/>
                <a:tab pos="2693670" algn="l"/>
                <a:tab pos="3143250" algn="l"/>
                <a:tab pos="3592195" algn="l"/>
                <a:tab pos="4041775" algn="l"/>
                <a:tab pos="4490720" algn="l"/>
                <a:tab pos="4940300" algn="l"/>
                <a:tab pos="5389245" algn="l"/>
                <a:tab pos="5838825" algn="l"/>
                <a:tab pos="6287770" algn="l"/>
                <a:tab pos="6737350" algn="l"/>
                <a:tab pos="7186295" algn="l"/>
                <a:tab pos="7635875" algn="l"/>
                <a:tab pos="8084820" algn="l"/>
                <a:tab pos="8534400" algn="l"/>
                <a:tab pos="8983345" algn="l"/>
              </a:tabLst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9pPr>
          </a:lstStyle>
          <a:p>
            <a:pPr marL="342900" indent="-342900" algn="l" defTabSz="914400">
              <a:spcBef>
                <a:spcPts val="0"/>
              </a:spcBef>
              <a:buFont typeface="+mj-lt"/>
              <a:buAutoNum type="arabicPeriod" startAt="6"/>
              <a:defRPr/>
            </a:pPr>
            <a:r>
              <a:rPr kumimoji="0" lang="zh-TW" altLang="en-US" sz="1800" kern="0" dirty="0" smtClean="0">
                <a:solidFill>
                  <a:prstClr val="black"/>
                </a:solidFill>
                <a:latin typeface="Calibri" pitchFamily="34" charset="0"/>
                <a:ea typeface="標楷體" pitchFamily="65" charset="-120"/>
                <a:cs typeface="Arial" pitchFamily="34" charset="0"/>
              </a:rPr>
              <a:t>排</a:t>
            </a:r>
            <a:r>
              <a:rPr kumimoji="0" lang="zh-TW" altLang="en-US" sz="1800" kern="0" dirty="0">
                <a:solidFill>
                  <a:prstClr val="black"/>
                </a:solidFill>
                <a:latin typeface="Calibri" pitchFamily="34" charset="0"/>
                <a:ea typeface="標楷體" pitchFamily="65" charset="-120"/>
                <a:cs typeface="Arial" pitchFamily="34" charset="0"/>
              </a:rPr>
              <a:t>查製程中可能產生之應力</a:t>
            </a:r>
            <a:r>
              <a:rPr kumimoji="0" lang="en-US" altLang="zh-TW" sz="1800" kern="0" dirty="0">
                <a:solidFill>
                  <a:prstClr val="black"/>
                </a:solidFill>
                <a:latin typeface="Calibri" pitchFamily="34" charset="0"/>
                <a:ea typeface="標楷體" pitchFamily="65" charset="-120"/>
                <a:cs typeface="Arial" pitchFamily="34" charset="0"/>
              </a:rPr>
              <a:t>,</a:t>
            </a:r>
            <a:r>
              <a:rPr kumimoji="0" lang="zh-TW" altLang="en-US" sz="1800" kern="0" dirty="0">
                <a:solidFill>
                  <a:prstClr val="black"/>
                </a:solidFill>
                <a:latin typeface="Calibri" pitchFamily="34" charset="0"/>
                <a:ea typeface="標楷體" pitchFamily="65" charset="-120"/>
                <a:cs typeface="Arial" pitchFamily="34" charset="0"/>
              </a:rPr>
              <a:t>在自動焊線材</a:t>
            </a:r>
            <a:r>
              <a:rPr kumimoji="0" lang="zh-TW" altLang="en-US" sz="1800" kern="0" dirty="0" smtClean="0">
                <a:solidFill>
                  <a:prstClr val="black"/>
                </a:solidFill>
                <a:latin typeface="Calibri" pitchFamily="34" charset="0"/>
                <a:ea typeface="標楷體" pitchFamily="65" charset="-120"/>
                <a:cs typeface="Arial" pitchFamily="34" charset="0"/>
              </a:rPr>
              <a:t>設備</a:t>
            </a:r>
            <a:r>
              <a:rPr kumimoji="0" lang="en-US" altLang="zh-TW" sz="1800" kern="0" dirty="0" smtClean="0">
                <a:solidFill>
                  <a:prstClr val="black"/>
                </a:solidFill>
                <a:latin typeface="Calibri" pitchFamily="34" charset="0"/>
                <a:ea typeface="標楷體" pitchFamily="65" charset="-120"/>
                <a:cs typeface="Arial" pitchFamily="34" charset="0"/>
              </a:rPr>
              <a:t>(</a:t>
            </a:r>
            <a:r>
              <a:rPr kumimoji="0" lang="zh-CN" altLang="en-US" sz="1800" kern="0" dirty="0" smtClean="0">
                <a:solidFill>
                  <a:prstClr val="black"/>
                </a:solidFill>
                <a:latin typeface="Calibri" pitchFamily="34" charset="0"/>
                <a:ea typeface="標楷體" pitchFamily="65" charset="-120"/>
                <a:cs typeface="Arial" pitchFamily="34" charset="0"/>
              </a:rPr>
              <a:t>該設備於</a:t>
            </a:r>
            <a:r>
              <a:rPr kumimoji="0" lang="en-US" altLang="zh-CN" sz="1800" kern="0" dirty="0" smtClean="0">
                <a:solidFill>
                  <a:prstClr val="black"/>
                </a:solidFill>
                <a:latin typeface="Calibri" pitchFamily="34" charset="0"/>
                <a:ea typeface="標楷體" pitchFamily="65" charset="-120"/>
                <a:cs typeface="Arial" pitchFamily="34" charset="0"/>
              </a:rPr>
              <a:t>2017</a:t>
            </a:r>
            <a:r>
              <a:rPr kumimoji="0" lang="zh-CN" altLang="en-US" sz="1800" kern="0" dirty="0" smtClean="0">
                <a:solidFill>
                  <a:prstClr val="black"/>
                </a:solidFill>
                <a:latin typeface="Calibri" pitchFamily="34" charset="0"/>
                <a:ea typeface="標楷體" pitchFamily="65" charset="-120"/>
                <a:cs typeface="Arial" pitchFamily="34" charset="0"/>
              </a:rPr>
              <a:t>年</a:t>
            </a:r>
            <a:r>
              <a:rPr kumimoji="0" lang="en-US" altLang="zh-CN" sz="1800" kern="0" dirty="0" smtClean="0">
                <a:solidFill>
                  <a:prstClr val="black"/>
                </a:solidFill>
                <a:latin typeface="Calibri" pitchFamily="34" charset="0"/>
                <a:ea typeface="標楷體" pitchFamily="65" charset="-120"/>
                <a:cs typeface="Arial" pitchFamily="34" charset="0"/>
              </a:rPr>
              <a:t>1</a:t>
            </a:r>
            <a:r>
              <a:rPr kumimoji="0" lang="zh-CN" altLang="en-US" sz="1800" kern="0" dirty="0" smtClean="0">
                <a:solidFill>
                  <a:prstClr val="black"/>
                </a:solidFill>
                <a:latin typeface="Calibri" pitchFamily="34" charset="0"/>
                <a:ea typeface="標楷體" pitchFamily="65" charset="-120"/>
                <a:cs typeface="Arial" pitchFamily="34" charset="0"/>
              </a:rPr>
              <a:t>月中旬</a:t>
            </a:r>
            <a:r>
              <a:rPr kumimoji="0" lang="en-US" altLang="zh-CN" sz="1800" kern="0" dirty="0" smtClean="0">
                <a:solidFill>
                  <a:prstClr val="black"/>
                </a:solidFill>
                <a:latin typeface="Calibri" pitchFamily="34" charset="0"/>
                <a:ea typeface="標楷體" pitchFamily="65" charset="-120"/>
                <a:cs typeface="Arial" pitchFamily="34" charset="0"/>
              </a:rPr>
              <a:t>trial run</a:t>
            </a:r>
            <a:r>
              <a:rPr kumimoji="0" lang="zh-CN" altLang="en-US" sz="1800" kern="0" dirty="0" smtClean="0">
                <a:solidFill>
                  <a:prstClr val="black"/>
                </a:solidFill>
                <a:latin typeface="Calibri" pitchFamily="34" charset="0"/>
                <a:ea typeface="標楷體" pitchFamily="65" charset="-120"/>
                <a:cs typeface="Arial" pitchFamily="34" charset="0"/>
              </a:rPr>
              <a:t>導入</a:t>
            </a:r>
            <a:r>
              <a:rPr kumimoji="0" lang="en-US" altLang="zh-TW" sz="1800" kern="0" dirty="0" smtClean="0">
                <a:solidFill>
                  <a:prstClr val="black"/>
                </a:solidFill>
                <a:latin typeface="Calibri" pitchFamily="34" charset="0"/>
                <a:ea typeface="標楷體" pitchFamily="65" charset="-120"/>
                <a:cs typeface="Arial" pitchFamily="34" charset="0"/>
              </a:rPr>
              <a:t>)</a:t>
            </a:r>
            <a:r>
              <a:rPr kumimoji="0" lang="zh-TW" altLang="en-US" sz="1800" kern="0" dirty="0" smtClean="0">
                <a:solidFill>
                  <a:prstClr val="black"/>
                </a:solidFill>
                <a:latin typeface="Calibri" pitchFamily="34" charset="0"/>
                <a:ea typeface="標楷體" pitchFamily="65" charset="-120"/>
                <a:cs typeface="Arial" pitchFamily="34" charset="0"/>
              </a:rPr>
              <a:t>入口處</a:t>
            </a:r>
            <a:r>
              <a:rPr kumimoji="0" lang="zh-TW" altLang="en-US" sz="1800" kern="0" dirty="0">
                <a:solidFill>
                  <a:prstClr val="black"/>
                </a:solidFill>
                <a:latin typeface="Calibri" pitchFamily="34" charset="0"/>
                <a:ea typeface="標楷體" pitchFamily="65" charset="-120"/>
                <a:cs typeface="Arial" pitchFamily="34" charset="0"/>
              </a:rPr>
              <a:t>為了讓機芯完全放進治具槽裡</a:t>
            </a:r>
            <a:r>
              <a:rPr kumimoji="0" lang="en-US" altLang="zh-TW" sz="1800" kern="0" dirty="0">
                <a:solidFill>
                  <a:prstClr val="black"/>
                </a:solidFill>
                <a:latin typeface="Calibri" pitchFamily="34" charset="0"/>
                <a:ea typeface="標楷體" pitchFamily="65" charset="-120"/>
                <a:cs typeface="Arial" pitchFamily="34" charset="0"/>
              </a:rPr>
              <a:t>, </a:t>
            </a:r>
            <a:r>
              <a:rPr kumimoji="0" lang="zh-TW" altLang="en-US" sz="1800" kern="0" dirty="0">
                <a:solidFill>
                  <a:prstClr val="black"/>
                </a:solidFill>
                <a:latin typeface="Calibri" pitchFamily="34" charset="0"/>
                <a:ea typeface="標楷體" pitchFamily="65" charset="-120"/>
                <a:cs typeface="Arial" pitchFamily="34" charset="0"/>
              </a:rPr>
              <a:t>有兩隻壓棒會將機芯往下</a:t>
            </a:r>
            <a:r>
              <a:rPr kumimoji="0" lang="zh-TW" altLang="en-US" sz="1800" kern="0" dirty="0" smtClean="0">
                <a:solidFill>
                  <a:prstClr val="black"/>
                </a:solidFill>
                <a:latin typeface="Calibri" pitchFamily="34" charset="0"/>
                <a:ea typeface="標楷體" pitchFamily="65" charset="-120"/>
                <a:cs typeface="Arial" pitchFamily="34" charset="0"/>
              </a:rPr>
              <a:t>壓</a:t>
            </a:r>
            <a:r>
              <a:rPr kumimoji="0" lang="en-US" altLang="zh-TW" sz="1800" kern="0" dirty="0" smtClean="0">
                <a:solidFill>
                  <a:prstClr val="black"/>
                </a:solidFill>
                <a:latin typeface="Calibri" pitchFamily="34" charset="0"/>
                <a:ea typeface="標楷體" pitchFamily="65" charset="-120"/>
                <a:cs typeface="Arial" pitchFamily="34" charset="0"/>
              </a:rPr>
              <a:t>.</a:t>
            </a:r>
            <a:r>
              <a:rPr kumimoji="0" lang="zh-CN" altLang="en-US" sz="1800" kern="0" dirty="0" smtClean="0">
                <a:solidFill>
                  <a:prstClr val="black"/>
                </a:solidFill>
                <a:latin typeface="Calibri" pitchFamily="34" charset="0"/>
                <a:ea typeface="標楷體" pitchFamily="65" charset="-120"/>
                <a:cs typeface="Arial" pitchFamily="34" charset="0"/>
              </a:rPr>
              <a:t>壓入的時候速度過快造成</a:t>
            </a:r>
            <a:r>
              <a:rPr kumimoji="0" lang="zh-TW" altLang="en-US" sz="1800" kern="0" dirty="0" smtClean="0">
                <a:solidFill>
                  <a:prstClr val="black"/>
                </a:solidFill>
                <a:latin typeface="Calibri" pitchFamily="34" charset="0"/>
                <a:ea typeface="標楷體" pitchFamily="65" charset="-120"/>
                <a:cs typeface="Arial" pitchFamily="34" charset="0"/>
              </a:rPr>
              <a:t>衝擊使</a:t>
            </a:r>
            <a:r>
              <a:rPr kumimoji="0" lang="zh-CN" altLang="en-US" sz="1800" kern="0" dirty="0" smtClean="0">
                <a:solidFill>
                  <a:prstClr val="black"/>
                </a:solidFill>
                <a:latin typeface="Calibri" pitchFamily="34" charset="0"/>
                <a:ea typeface="標楷體" pitchFamily="65" charset="-120"/>
                <a:cs typeface="Arial" pitchFamily="34" charset="0"/>
              </a:rPr>
              <a:t>產品形變</a:t>
            </a:r>
            <a:r>
              <a:rPr kumimoji="0" lang="zh-TW" altLang="en-US" sz="1800" kern="0" dirty="0" smtClean="0">
                <a:solidFill>
                  <a:prstClr val="black"/>
                </a:solidFill>
                <a:latin typeface="Calibri" pitchFamily="34" charset="0"/>
                <a:ea typeface="標楷體" pitchFamily="65" charset="-120"/>
                <a:cs typeface="Arial" pitchFamily="34" charset="0"/>
              </a:rPr>
              <a:t>大而</a:t>
            </a:r>
            <a:r>
              <a:rPr kumimoji="0" lang="zh-CN" altLang="en-US" sz="1800" kern="0" dirty="0" smtClean="0">
                <a:solidFill>
                  <a:prstClr val="black"/>
                </a:solidFill>
                <a:latin typeface="Calibri" pitchFamily="34" charset="0"/>
                <a:ea typeface="標楷體" pitchFamily="65" charset="-120"/>
                <a:cs typeface="Arial" pitchFamily="34" charset="0"/>
              </a:rPr>
              <a:t>產生</a:t>
            </a:r>
            <a:r>
              <a:rPr kumimoji="0" lang="zh-TW" altLang="en-US" sz="1800" kern="0" dirty="0" smtClean="0">
                <a:solidFill>
                  <a:prstClr val="black"/>
                </a:solidFill>
                <a:latin typeface="Calibri" pitchFamily="34" charset="0"/>
                <a:ea typeface="標楷體" pitchFamily="65" charset="-120"/>
                <a:cs typeface="Arial" pitchFamily="34" charset="0"/>
              </a:rPr>
              <a:t>較大</a:t>
            </a:r>
            <a:r>
              <a:rPr kumimoji="0" lang="zh-CN" altLang="en-US" sz="1800" kern="0" dirty="0" smtClean="0">
                <a:solidFill>
                  <a:prstClr val="black"/>
                </a:solidFill>
                <a:latin typeface="Calibri" pitchFamily="34" charset="0"/>
                <a:ea typeface="標楷體" pitchFamily="65" charset="-120"/>
                <a:cs typeface="Arial" pitchFamily="34" charset="0"/>
              </a:rPr>
              <a:t>應力</a:t>
            </a:r>
            <a:r>
              <a:rPr kumimoji="0" lang="en-US" altLang="zh-CN" sz="1800" kern="0" dirty="0">
                <a:solidFill>
                  <a:prstClr val="black"/>
                </a:solidFill>
                <a:latin typeface="Calibri" pitchFamily="34" charset="0"/>
                <a:ea typeface="標楷體" pitchFamily="65" charset="-120"/>
                <a:cs typeface="Arial" pitchFamily="34" charset="0"/>
              </a:rPr>
              <a:t>;</a:t>
            </a:r>
            <a:endParaRPr kumimoji="0" lang="en-US" altLang="zh-CN" sz="1800" kern="0" dirty="0" smtClean="0">
              <a:solidFill>
                <a:prstClr val="black"/>
              </a:solidFill>
              <a:latin typeface="Calibri" pitchFamily="34" charset="0"/>
              <a:ea typeface="標楷體" pitchFamily="65" charset="-120"/>
              <a:cs typeface="Arial" pitchFamily="34" charset="0"/>
            </a:endParaRPr>
          </a:p>
          <a:p>
            <a:pPr marL="342900" indent="-342900" algn="l" defTabSz="914400">
              <a:spcBef>
                <a:spcPts val="0"/>
              </a:spcBef>
              <a:buFont typeface="+mj-lt"/>
              <a:buAutoNum type="arabicPeriod" startAt="6"/>
              <a:defRPr/>
            </a:pPr>
            <a:endParaRPr kumimoji="0" lang="en-US" altLang="zh-TW" sz="1800" kern="0" dirty="0">
              <a:solidFill>
                <a:prstClr val="black"/>
              </a:solidFill>
              <a:latin typeface="Calibri" pitchFamily="34" charset="0"/>
              <a:ea typeface="標楷體" pitchFamily="65" charset="-120"/>
              <a:cs typeface="Arial" pitchFamily="34" charset="0"/>
            </a:endParaRPr>
          </a:p>
          <a:p>
            <a:pPr marL="342900" indent="-342900" algn="l" defTabSz="914400">
              <a:spcBef>
                <a:spcPts val="0"/>
              </a:spcBef>
              <a:buFont typeface="+mj-lt"/>
              <a:buAutoNum type="arabicPeriod" startAt="6"/>
              <a:defRPr/>
            </a:pPr>
            <a:endParaRPr kumimoji="0" lang="en-US" altLang="zh-TW" sz="1800" kern="0" dirty="0" smtClean="0">
              <a:solidFill>
                <a:prstClr val="black"/>
              </a:solidFill>
              <a:latin typeface="Calibri" pitchFamily="34" charset="0"/>
              <a:ea typeface="標楷體" pitchFamily="65" charset="-120"/>
              <a:cs typeface="Arial" pitchFamily="34" charset="0"/>
            </a:endParaRPr>
          </a:p>
          <a:p>
            <a:pPr marL="342900" indent="-342900" algn="l" defTabSz="914400">
              <a:spcBef>
                <a:spcPts val="0"/>
              </a:spcBef>
              <a:buFont typeface="+mj-lt"/>
              <a:buAutoNum type="arabicPeriod" startAt="6"/>
              <a:defRPr/>
            </a:pPr>
            <a:endParaRPr kumimoji="0" lang="en-US" altLang="zh-TW" sz="1800" kern="0" dirty="0">
              <a:solidFill>
                <a:prstClr val="black"/>
              </a:solidFill>
              <a:latin typeface="Calibri" pitchFamily="34" charset="0"/>
              <a:ea typeface="標楷體" pitchFamily="65" charset="-120"/>
              <a:cs typeface="Arial" pitchFamily="34" charset="0"/>
            </a:endParaRPr>
          </a:p>
          <a:p>
            <a:pPr marL="342900" indent="-342900" algn="l" defTabSz="914400">
              <a:spcBef>
                <a:spcPts val="0"/>
              </a:spcBef>
              <a:buFont typeface="+mj-lt"/>
              <a:buAutoNum type="arabicPeriod" startAt="6"/>
              <a:defRPr/>
            </a:pPr>
            <a:endParaRPr kumimoji="0" lang="en-US" altLang="zh-TW" sz="1800" kern="0" dirty="0" smtClean="0">
              <a:solidFill>
                <a:prstClr val="black"/>
              </a:solidFill>
              <a:latin typeface="Calibri" pitchFamily="34" charset="0"/>
              <a:ea typeface="標楷體" pitchFamily="65" charset="-120"/>
              <a:cs typeface="Arial" pitchFamily="34" charset="0"/>
            </a:endParaRPr>
          </a:p>
          <a:p>
            <a:pPr marL="342900" indent="-342900" algn="l" defTabSz="914400">
              <a:spcBef>
                <a:spcPts val="0"/>
              </a:spcBef>
              <a:buFont typeface="+mj-lt"/>
              <a:buAutoNum type="arabicPeriod" startAt="6"/>
              <a:defRPr/>
            </a:pPr>
            <a:endParaRPr kumimoji="0" lang="en-US" altLang="zh-TW" sz="1800" kern="0" dirty="0" smtClean="0">
              <a:solidFill>
                <a:prstClr val="black"/>
              </a:solidFill>
              <a:latin typeface="Calibri" pitchFamily="34" charset="0"/>
              <a:ea typeface="標楷體" pitchFamily="65" charset="-120"/>
              <a:cs typeface="Arial" pitchFamily="34" charset="0"/>
            </a:endParaRPr>
          </a:p>
          <a:p>
            <a:pPr marL="342900" indent="-342900" algn="l" defTabSz="914400">
              <a:spcBef>
                <a:spcPts val="0"/>
              </a:spcBef>
              <a:buFont typeface="+mj-lt"/>
              <a:buAutoNum type="arabicPeriod" startAt="6"/>
              <a:defRPr/>
            </a:pPr>
            <a:endParaRPr kumimoji="0" lang="en-US" altLang="zh-TW" sz="1800" kern="0" dirty="0">
              <a:solidFill>
                <a:prstClr val="black"/>
              </a:solidFill>
              <a:latin typeface="Calibri" pitchFamily="34" charset="0"/>
              <a:ea typeface="標楷體" pitchFamily="65" charset="-120"/>
              <a:cs typeface="Arial" pitchFamily="34" charset="0"/>
            </a:endParaRPr>
          </a:p>
          <a:p>
            <a:pPr marL="342900" indent="-342900" algn="l" defTabSz="914400">
              <a:spcBef>
                <a:spcPts val="0"/>
              </a:spcBef>
              <a:buFont typeface="+mj-lt"/>
              <a:buAutoNum type="arabicPeriod" startAt="6"/>
              <a:defRPr/>
            </a:pPr>
            <a:endParaRPr kumimoji="0" lang="en-US" altLang="zh-TW" sz="1800" kern="0" dirty="0" smtClean="0">
              <a:solidFill>
                <a:prstClr val="black"/>
              </a:solidFill>
              <a:latin typeface="Calibri" pitchFamily="34" charset="0"/>
              <a:ea typeface="標楷體" pitchFamily="65" charset="-120"/>
              <a:cs typeface="Arial" pitchFamily="34" charset="0"/>
            </a:endParaRPr>
          </a:p>
          <a:p>
            <a:pPr marL="0" indent="0" algn="l" defTabSz="914400">
              <a:spcBef>
                <a:spcPts val="0"/>
              </a:spcBef>
              <a:defRPr/>
            </a:pPr>
            <a:r>
              <a:rPr kumimoji="0" lang="zh-CN" altLang="en-US" sz="1800" kern="0" dirty="0" smtClean="0">
                <a:solidFill>
                  <a:prstClr val="black"/>
                </a:solidFill>
                <a:latin typeface="Calibri" pitchFamily="34" charset="0"/>
                <a:ea typeface="標楷體" pitchFamily="65" charset="-120"/>
                <a:cs typeface="Arial" pitchFamily="34" charset="0"/>
              </a:rPr>
              <a:t>綜合以上分析</a:t>
            </a:r>
            <a:r>
              <a:rPr kumimoji="0" lang="en-US" altLang="zh-CN" sz="1800" kern="0" dirty="0" smtClean="0">
                <a:solidFill>
                  <a:prstClr val="black"/>
                </a:solidFill>
                <a:latin typeface="Calibri" pitchFamily="34" charset="0"/>
                <a:ea typeface="標楷體" pitchFamily="65" charset="-120"/>
                <a:cs typeface="Arial" pitchFamily="34" charset="0"/>
              </a:rPr>
              <a:t>:</a:t>
            </a:r>
            <a:r>
              <a:rPr kumimoji="0" lang="zh-CN" altLang="en-US" sz="1800" kern="0" dirty="0" smtClean="0">
                <a:solidFill>
                  <a:prstClr val="black"/>
                </a:solidFill>
                <a:latin typeface="Calibri" pitchFamily="34" charset="0"/>
                <a:ea typeface="標楷體" pitchFamily="65" charset="-120"/>
                <a:cs typeface="Arial" pitchFamily="34" charset="0"/>
              </a:rPr>
              <a:t>因連錫產生的交互應力</a:t>
            </a:r>
            <a:r>
              <a:rPr kumimoji="0" lang="en-US" altLang="zh-CN" sz="1800" kern="0" dirty="0" smtClean="0">
                <a:solidFill>
                  <a:prstClr val="black"/>
                </a:solidFill>
                <a:latin typeface="Calibri" pitchFamily="34" charset="0"/>
                <a:ea typeface="標楷體" pitchFamily="65" charset="-120"/>
                <a:cs typeface="Arial" pitchFamily="34" charset="0"/>
              </a:rPr>
              <a:t>,</a:t>
            </a:r>
            <a:r>
              <a:rPr kumimoji="0" lang="zh-CN" altLang="en-US" sz="1800" kern="0" dirty="0" smtClean="0">
                <a:solidFill>
                  <a:prstClr val="black"/>
                </a:solidFill>
                <a:latin typeface="Calibri" pitchFamily="34" charset="0"/>
                <a:ea typeface="標楷體" pitchFamily="65" charset="-120"/>
                <a:cs typeface="Arial" pitchFamily="34" charset="0"/>
              </a:rPr>
              <a:t>加上自動化設備導入中有下壓棒設計</a:t>
            </a:r>
            <a:r>
              <a:rPr kumimoji="0" lang="en-US" altLang="zh-CN" sz="1800" kern="0" dirty="0" smtClean="0">
                <a:solidFill>
                  <a:prstClr val="black"/>
                </a:solidFill>
                <a:latin typeface="Calibri" pitchFamily="34" charset="0"/>
                <a:ea typeface="標楷體" pitchFamily="65" charset="-120"/>
                <a:cs typeface="Arial" pitchFamily="34" charset="0"/>
              </a:rPr>
              <a:t>,</a:t>
            </a:r>
            <a:r>
              <a:rPr kumimoji="0" lang="zh-CN" altLang="en-US" sz="1800" kern="0" dirty="0" smtClean="0">
                <a:solidFill>
                  <a:prstClr val="black"/>
                </a:solidFill>
                <a:latin typeface="Calibri" pitchFamily="34" charset="0"/>
                <a:ea typeface="標楷體" pitchFamily="65" charset="-120"/>
                <a:cs typeface="Arial" pitchFamily="34" charset="0"/>
              </a:rPr>
              <a:t>故懷疑以上</a:t>
            </a:r>
            <a:endParaRPr kumimoji="0" lang="en-US" altLang="zh-CN" sz="1800" kern="0" dirty="0" smtClean="0">
              <a:solidFill>
                <a:prstClr val="black"/>
              </a:solidFill>
              <a:latin typeface="Calibri" pitchFamily="34" charset="0"/>
              <a:ea typeface="標楷體" pitchFamily="65" charset="-120"/>
              <a:cs typeface="Arial" pitchFamily="34" charset="0"/>
            </a:endParaRPr>
          </a:p>
          <a:p>
            <a:pPr marL="0" indent="0" algn="l" defTabSz="914400">
              <a:spcBef>
                <a:spcPts val="0"/>
              </a:spcBef>
              <a:defRPr/>
            </a:pPr>
            <a:r>
              <a:rPr kumimoji="0" lang="en-US" altLang="zh-CN" sz="1800" kern="0" dirty="0">
                <a:solidFill>
                  <a:prstClr val="black"/>
                </a:solidFill>
                <a:latin typeface="Calibri" pitchFamily="34" charset="0"/>
                <a:ea typeface="標楷體" pitchFamily="65" charset="-120"/>
                <a:cs typeface="Arial" pitchFamily="34" charset="0"/>
              </a:rPr>
              <a:t> </a:t>
            </a:r>
            <a:r>
              <a:rPr kumimoji="0" lang="en-US" altLang="zh-CN" sz="1800" kern="0" dirty="0" smtClean="0">
                <a:solidFill>
                  <a:prstClr val="black"/>
                </a:solidFill>
                <a:latin typeface="Calibri" pitchFamily="34" charset="0"/>
                <a:ea typeface="標楷體" pitchFamily="65" charset="-120"/>
                <a:cs typeface="Arial" pitchFamily="34" charset="0"/>
              </a:rPr>
              <a:t>                           </a:t>
            </a:r>
            <a:r>
              <a:rPr kumimoji="0" lang="zh-CN" altLang="en-US" sz="1800" kern="0" dirty="0" smtClean="0">
                <a:solidFill>
                  <a:prstClr val="black"/>
                </a:solidFill>
                <a:latin typeface="Calibri" pitchFamily="34" charset="0"/>
                <a:ea typeface="標楷體" pitchFamily="65" charset="-120"/>
                <a:cs typeface="Arial" pitchFamily="34" charset="0"/>
              </a:rPr>
              <a:t>兩個因素加成導致</a:t>
            </a:r>
            <a:r>
              <a:rPr kumimoji="0" lang="en-US" altLang="zh-TW" sz="1800" kern="0" dirty="0">
                <a:solidFill>
                  <a:prstClr val="black"/>
                </a:solidFill>
                <a:latin typeface="Calibri" pitchFamily="34" charset="0"/>
                <a:ea typeface="標楷體" pitchFamily="65" charset="-120"/>
                <a:cs typeface="Arial" pitchFamily="34" charset="0"/>
              </a:rPr>
              <a:t>M</a:t>
            </a:r>
            <a:r>
              <a:rPr kumimoji="0" lang="en-US" altLang="zh-CN" sz="1800" kern="0" dirty="0" smtClean="0">
                <a:solidFill>
                  <a:prstClr val="black"/>
                </a:solidFill>
                <a:latin typeface="Calibri" pitchFamily="34" charset="0"/>
                <a:ea typeface="標楷體" pitchFamily="65" charset="-120"/>
                <a:cs typeface="Arial" pitchFamily="34" charset="0"/>
              </a:rPr>
              <a:t>argin.</a:t>
            </a:r>
            <a:endParaRPr kumimoji="0" lang="en-US" altLang="zh-TW" sz="1800" kern="0" dirty="0">
              <a:solidFill>
                <a:prstClr val="black"/>
              </a:solidFill>
              <a:latin typeface="Calibri" pitchFamily="34" charset="0"/>
              <a:ea typeface="標楷體" pitchFamily="65" charset="-120"/>
              <a:cs typeface="Arial" pitchFamily="34" charset="0"/>
            </a:endParaRPr>
          </a:p>
        </p:txBody>
      </p:sp>
      <p:pic>
        <p:nvPicPr>
          <p:cNvPr id="11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519" y="1652035"/>
            <a:ext cx="3132364" cy="18004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964" y="1720876"/>
            <a:ext cx="4052492" cy="17315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圓角矩形 12"/>
          <p:cNvSpPr/>
          <p:nvPr/>
        </p:nvSpPr>
        <p:spPr>
          <a:xfrm>
            <a:off x="7035761" y="2586664"/>
            <a:ext cx="346660" cy="36736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14" name="橢圓 13"/>
          <p:cNvSpPr/>
          <p:nvPr/>
        </p:nvSpPr>
        <p:spPr>
          <a:xfrm>
            <a:off x="5699676" y="2293145"/>
            <a:ext cx="303328" cy="295365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15" name="橢圓 14"/>
          <p:cNvSpPr/>
          <p:nvPr/>
        </p:nvSpPr>
        <p:spPr>
          <a:xfrm>
            <a:off x="7925319" y="2301759"/>
            <a:ext cx="303328" cy="295365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6619439" y="1284845"/>
            <a:ext cx="997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600" kern="0" dirty="0">
                <a:solidFill>
                  <a:prstClr val="black"/>
                </a:solidFill>
                <a:latin typeface="Calibri" pitchFamily="34" charset="0"/>
                <a:ea typeface="標楷體" pitchFamily="65" charset="-120"/>
                <a:cs typeface="Arial" pitchFamily="34" charset="0"/>
              </a:rPr>
              <a:t>壓棒位置</a:t>
            </a:r>
            <a:endParaRPr lang="zh-TW" altLang="en-US" sz="1600" kern="0" dirty="0">
              <a:solidFill>
                <a:prstClr val="black"/>
              </a:solidFill>
              <a:latin typeface="Calibri" pitchFamily="34" charset="0"/>
              <a:ea typeface="標楷體" pitchFamily="65" charset="-120"/>
              <a:cs typeface="Arial" pitchFamily="34" charset="0"/>
            </a:endParaRPr>
          </a:p>
        </p:txBody>
      </p:sp>
      <p:cxnSp>
        <p:nvCxnSpPr>
          <p:cNvPr id="17" name="直線單箭頭接點 16"/>
          <p:cNvCxnSpPr>
            <a:stCxn id="16" idx="2"/>
          </p:cNvCxnSpPr>
          <p:nvPr/>
        </p:nvCxnSpPr>
        <p:spPr>
          <a:xfrm flipH="1">
            <a:off x="5972525" y="1623399"/>
            <a:ext cx="1145438" cy="669746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/>
          <p:cNvCxnSpPr>
            <a:stCxn id="16" idx="2"/>
          </p:cNvCxnSpPr>
          <p:nvPr/>
        </p:nvCxnSpPr>
        <p:spPr>
          <a:xfrm>
            <a:off x="7117963" y="1623399"/>
            <a:ext cx="905631" cy="669746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字方塊 18"/>
          <p:cNvSpPr txBox="1"/>
          <p:nvPr/>
        </p:nvSpPr>
        <p:spPr>
          <a:xfrm>
            <a:off x="6866670" y="3030855"/>
            <a:ext cx="749818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altLang="zh-TW" kern="0" dirty="0" smtClean="0">
                <a:solidFill>
                  <a:prstClr val="black"/>
                </a:solidFill>
                <a:latin typeface="Calibri" pitchFamily="34" charset="0"/>
                <a:ea typeface="標楷體" pitchFamily="65" charset="-120"/>
                <a:cs typeface="Arial" pitchFamily="34" charset="0"/>
              </a:rPr>
              <a:t>C5/C4</a:t>
            </a:r>
            <a:endParaRPr lang="zh-TW" altLang="en-US" kern="0" dirty="0">
              <a:solidFill>
                <a:prstClr val="black"/>
              </a:solidFill>
              <a:latin typeface="Calibri" pitchFamily="34" charset="0"/>
              <a:ea typeface="標楷體" pitchFamily="65" charset="-120"/>
              <a:cs typeface="Arial" pitchFamily="34" charset="0"/>
            </a:endParaRPr>
          </a:p>
        </p:txBody>
      </p:sp>
      <p:sp>
        <p:nvSpPr>
          <p:cNvPr id="20" name="矩形圖說文字 4"/>
          <p:cNvSpPr>
            <a:spLocks noChangeArrowheads="1"/>
          </p:cNvSpPr>
          <p:nvPr/>
        </p:nvSpPr>
        <p:spPr bwMode="auto">
          <a:xfrm>
            <a:off x="3812475" y="3007004"/>
            <a:ext cx="918673" cy="431800"/>
          </a:xfrm>
          <a:prstGeom prst="wedgeRectCallout">
            <a:avLst>
              <a:gd name="adj1" fmla="val -154677"/>
              <a:gd name="adj2" fmla="val -104421"/>
            </a:avLst>
          </a:prstGeom>
          <a:solidFill>
            <a:srgbClr val="FFFF00"/>
          </a:solidFill>
          <a:ln w="47625" algn="ctr">
            <a:solidFill>
              <a:srgbClr val="C00000"/>
            </a:solidFill>
            <a:round/>
          </a:ln>
        </p:spPr>
        <p:txBody>
          <a:bodyPr lIns="92075" tIns="46038" rIns="92075" bIns="46038" anchor="ctr"/>
          <a:lstStyle/>
          <a:p>
            <a:pPr algn="l"/>
            <a:r>
              <a:rPr lang="zh-TW" altLang="en-US" sz="1400" kern="0" dirty="0">
                <a:solidFill>
                  <a:prstClr val="black"/>
                </a:solidFill>
                <a:latin typeface="Calibri" pitchFamily="34" charset="0"/>
                <a:ea typeface="標楷體" pitchFamily="65" charset="-120"/>
                <a:cs typeface="Arial" pitchFamily="34" charset="0"/>
              </a:rPr>
              <a:t>壓速較大</a:t>
            </a:r>
          </a:p>
        </p:txBody>
      </p:sp>
    </p:spTree>
    <p:extLst>
      <p:ext uri="{BB962C8B-B14F-4D97-AF65-F5344CB8AC3E}">
        <p14:creationId xmlns:p14="http://schemas.microsoft.com/office/powerpoint/2010/main" val="113394644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4"/>
          <p:cNvSpPr>
            <a:spLocks noChangeArrowheads="1"/>
          </p:cNvSpPr>
          <p:nvPr/>
        </p:nvSpPr>
        <p:spPr bwMode="auto">
          <a:xfrm>
            <a:off x="2885937" y="29864"/>
            <a:ext cx="3657738" cy="5847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1431" tIns="45716" rIns="91431" bIns="45716">
            <a:spAutoFit/>
          </a:bodyPr>
          <a:lstStyle>
            <a:lvl1pPr eaLnBrk="0" hangingPunct="0"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algn="l" eaLnBrk="1" hangingPunct="1"/>
            <a:r>
              <a:rPr kumimoji="0" lang="en-US" altLang="zh-TW" sz="3200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Risk Assessment</a:t>
            </a:r>
          </a:p>
        </p:txBody>
      </p:sp>
      <p:sp>
        <p:nvSpPr>
          <p:cNvPr id="3" name="Text Box 3"/>
          <p:cNvSpPr txBox="1">
            <a:spLocks noChangeArrowheads="1"/>
          </p:cNvSpPr>
          <p:nvPr/>
        </p:nvSpPr>
        <p:spPr bwMode="auto">
          <a:xfrm>
            <a:off x="159372" y="661248"/>
            <a:ext cx="8786362" cy="13948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wrap="square" lIns="90000" tIns="46800" rIns="90000" bIns="46800">
            <a:spAutoFit/>
          </a:bodyPr>
          <a:lstStyle>
            <a:lvl1pPr marL="457200" indent="-457200" defTabSz="448945">
              <a:spcBef>
                <a:spcPct val="0"/>
              </a:spcBef>
              <a:tabLst>
                <a:tab pos="0" algn="l"/>
                <a:tab pos="447675" algn="l"/>
                <a:tab pos="896620" algn="l"/>
                <a:tab pos="1346200" algn="l"/>
                <a:tab pos="1795145" algn="l"/>
                <a:tab pos="2244725" algn="l"/>
                <a:tab pos="2693670" algn="l"/>
                <a:tab pos="3143250" algn="l"/>
                <a:tab pos="3592195" algn="l"/>
                <a:tab pos="4041775" algn="l"/>
                <a:tab pos="4490720" algn="l"/>
                <a:tab pos="4940300" algn="l"/>
                <a:tab pos="5389245" algn="l"/>
                <a:tab pos="5838825" algn="l"/>
                <a:tab pos="6287770" algn="l"/>
                <a:tab pos="6737350" algn="l"/>
                <a:tab pos="7186295" algn="l"/>
                <a:tab pos="7635875" algn="l"/>
                <a:tab pos="8084820" algn="l"/>
                <a:tab pos="8534400" algn="l"/>
                <a:tab pos="8983345" algn="l"/>
              </a:tabLst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1pPr>
            <a:lvl2pPr marL="914400" indent="-457200" defTabSz="448945">
              <a:spcBef>
                <a:spcPct val="0"/>
              </a:spcBef>
              <a:tabLst>
                <a:tab pos="0" algn="l"/>
                <a:tab pos="447675" algn="l"/>
                <a:tab pos="896620" algn="l"/>
                <a:tab pos="1346200" algn="l"/>
                <a:tab pos="1795145" algn="l"/>
                <a:tab pos="2244725" algn="l"/>
                <a:tab pos="2693670" algn="l"/>
                <a:tab pos="3143250" algn="l"/>
                <a:tab pos="3592195" algn="l"/>
                <a:tab pos="4041775" algn="l"/>
                <a:tab pos="4490720" algn="l"/>
                <a:tab pos="4940300" algn="l"/>
                <a:tab pos="5389245" algn="l"/>
                <a:tab pos="5838825" algn="l"/>
                <a:tab pos="6287770" algn="l"/>
                <a:tab pos="6737350" algn="l"/>
                <a:tab pos="7186295" algn="l"/>
                <a:tab pos="7635875" algn="l"/>
                <a:tab pos="8084820" algn="l"/>
                <a:tab pos="8534400" algn="l"/>
                <a:tab pos="8983345" algn="l"/>
              </a:tabLst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2pPr>
            <a:lvl3pPr marL="1371600" indent="-457200" defTabSz="448945">
              <a:spcBef>
                <a:spcPct val="0"/>
              </a:spcBef>
              <a:tabLst>
                <a:tab pos="0" algn="l"/>
                <a:tab pos="447675" algn="l"/>
                <a:tab pos="896620" algn="l"/>
                <a:tab pos="1346200" algn="l"/>
                <a:tab pos="1795145" algn="l"/>
                <a:tab pos="2244725" algn="l"/>
                <a:tab pos="2693670" algn="l"/>
                <a:tab pos="3143250" algn="l"/>
                <a:tab pos="3592195" algn="l"/>
                <a:tab pos="4041775" algn="l"/>
                <a:tab pos="4490720" algn="l"/>
                <a:tab pos="4940300" algn="l"/>
                <a:tab pos="5389245" algn="l"/>
                <a:tab pos="5838825" algn="l"/>
                <a:tab pos="6287770" algn="l"/>
                <a:tab pos="6737350" algn="l"/>
                <a:tab pos="7186295" algn="l"/>
                <a:tab pos="7635875" algn="l"/>
                <a:tab pos="8084820" algn="l"/>
                <a:tab pos="8534400" algn="l"/>
                <a:tab pos="8983345" algn="l"/>
              </a:tabLst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3pPr>
            <a:lvl4pPr marL="1828800" indent="-457200" defTabSz="448945">
              <a:spcBef>
                <a:spcPct val="0"/>
              </a:spcBef>
              <a:tabLst>
                <a:tab pos="0" algn="l"/>
                <a:tab pos="447675" algn="l"/>
                <a:tab pos="896620" algn="l"/>
                <a:tab pos="1346200" algn="l"/>
                <a:tab pos="1795145" algn="l"/>
                <a:tab pos="2244725" algn="l"/>
                <a:tab pos="2693670" algn="l"/>
                <a:tab pos="3143250" algn="l"/>
                <a:tab pos="3592195" algn="l"/>
                <a:tab pos="4041775" algn="l"/>
                <a:tab pos="4490720" algn="l"/>
                <a:tab pos="4940300" algn="l"/>
                <a:tab pos="5389245" algn="l"/>
                <a:tab pos="5838825" algn="l"/>
                <a:tab pos="6287770" algn="l"/>
                <a:tab pos="6737350" algn="l"/>
                <a:tab pos="7186295" algn="l"/>
                <a:tab pos="7635875" algn="l"/>
                <a:tab pos="8084820" algn="l"/>
                <a:tab pos="8534400" algn="l"/>
                <a:tab pos="8983345" algn="l"/>
              </a:tabLst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4pPr>
            <a:lvl5pPr marL="2286000" indent="-457200" defTabSz="448945">
              <a:spcBef>
                <a:spcPct val="0"/>
              </a:spcBef>
              <a:tabLst>
                <a:tab pos="0" algn="l"/>
                <a:tab pos="447675" algn="l"/>
                <a:tab pos="896620" algn="l"/>
                <a:tab pos="1346200" algn="l"/>
                <a:tab pos="1795145" algn="l"/>
                <a:tab pos="2244725" algn="l"/>
                <a:tab pos="2693670" algn="l"/>
                <a:tab pos="3143250" algn="l"/>
                <a:tab pos="3592195" algn="l"/>
                <a:tab pos="4041775" algn="l"/>
                <a:tab pos="4490720" algn="l"/>
                <a:tab pos="4940300" algn="l"/>
                <a:tab pos="5389245" algn="l"/>
                <a:tab pos="5838825" algn="l"/>
                <a:tab pos="6287770" algn="l"/>
                <a:tab pos="6737350" algn="l"/>
                <a:tab pos="7186295" algn="l"/>
                <a:tab pos="7635875" algn="l"/>
                <a:tab pos="8084820" algn="l"/>
                <a:tab pos="8534400" algn="l"/>
                <a:tab pos="8983345" algn="l"/>
              </a:tabLst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5pPr>
            <a:lvl6pPr marL="2743200" indent="-457200" defTabSz="448945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620" algn="l"/>
                <a:tab pos="1346200" algn="l"/>
                <a:tab pos="1795145" algn="l"/>
                <a:tab pos="2244725" algn="l"/>
                <a:tab pos="2693670" algn="l"/>
                <a:tab pos="3143250" algn="l"/>
                <a:tab pos="3592195" algn="l"/>
                <a:tab pos="4041775" algn="l"/>
                <a:tab pos="4490720" algn="l"/>
                <a:tab pos="4940300" algn="l"/>
                <a:tab pos="5389245" algn="l"/>
                <a:tab pos="5838825" algn="l"/>
                <a:tab pos="6287770" algn="l"/>
                <a:tab pos="6737350" algn="l"/>
                <a:tab pos="7186295" algn="l"/>
                <a:tab pos="7635875" algn="l"/>
                <a:tab pos="8084820" algn="l"/>
                <a:tab pos="8534400" algn="l"/>
                <a:tab pos="8983345" algn="l"/>
              </a:tabLst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6pPr>
            <a:lvl7pPr marL="3200400" indent="-457200" defTabSz="448945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620" algn="l"/>
                <a:tab pos="1346200" algn="l"/>
                <a:tab pos="1795145" algn="l"/>
                <a:tab pos="2244725" algn="l"/>
                <a:tab pos="2693670" algn="l"/>
                <a:tab pos="3143250" algn="l"/>
                <a:tab pos="3592195" algn="l"/>
                <a:tab pos="4041775" algn="l"/>
                <a:tab pos="4490720" algn="l"/>
                <a:tab pos="4940300" algn="l"/>
                <a:tab pos="5389245" algn="l"/>
                <a:tab pos="5838825" algn="l"/>
                <a:tab pos="6287770" algn="l"/>
                <a:tab pos="6737350" algn="l"/>
                <a:tab pos="7186295" algn="l"/>
                <a:tab pos="7635875" algn="l"/>
                <a:tab pos="8084820" algn="l"/>
                <a:tab pos="8534400" algn="l"/>
                <a:tab pos="8983345" algn="l"/>
              </a:tabLst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7pPr>
            <a:lvl8pPr marL="3657600" indent="-457200" defTabSz="448945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620" algn="l"/>
                <a:tab pos="1346200" algn="l"/>
                <a:tab pos="1795145" algn="l"/>
                <a:tab pos="2244725" algn="l"/>
                <a:tab pos="2693670" algn="l"/>
                <a:tab pos="3143250" algn="l"/>
                <a:tab pos="3592195" algn="l"/>
                <a:tab pos="4041775" algn="l"/>
                <a:tab pos="4490720" algn="l"/>
                <a:tab pos="4940300" algn="l"/>
                <a:tab pos="5389245" algn="l"/>
                <a:tab pos="5838825" algn="l"/>
                <a:tab pos="6287770" algn="l"/>
                <a:tab pos="6737350" algn="l"/>
                <a:tab pos="7186295" algn="l"/>
                <a:tab pos="7635875" algn="l"/>
                <a:tab pos="8084820" algn="l"/>
                <a:tab pos="8534400" algn="l"/>
                <a:tab pos="8983345" algn="l"/>
              </a:tabLst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8pPr>
            <a:lvl9pPr marL="4114800" indent="-457200" defTabSz="448945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620" algn="l"/>
                <a:tab pos="1346200" algn="l"/>
                <a:tab pos="1795145" algn="l"/>
                <a:tab pos="2244725" algn="l"/>
                <a:tab pos="2693670" algn="l"/>
                <a:tab pos="3143250" algn="l"/>
                <a:tab pos="3592195" algn="l"/>
                <a:tab pos="4041775" algn="l"/>
                <a:tab pos="4490720" algn="l"/>
                <a:tab pos="4940300" algn="l"/>
                <a:tab pos="5389245" algn="l"/>
                <a:tab pos="5838825" algn="l"/>
                <a:tab pos="6287770" algn="l"/>
                <a:tab pos="6737350" algn="l"/>
                <a:tab pos="7186295" algn="l"/>
                <a:tab pos="7635875" algn="l"/>
                <a:tab pos="8084820" algn="l"/>
                <a:tab pos="8534400" algn="l"/>
                <a:tab pos="8983345" algn="l"/>
              </a:tabLst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9pPr>
          </a:lstStyle>
          <a:p>
            <a:pPr marL="285750" indent="-285750" algn="l">
              <a:spcBef>
                <a:spcPts val="500"/>
              </a:spcBef>
              <a:buClr>
                <a:srgbClr val="000000"/>
              </a:buClr>
              <a:buSzPct val="100000"/>
              <a:buFont typeface="Wingdings" pitchFamily="2" charset="2"/>
              <a:buChar char="n"/>
            </a:pPr>
            <a:r>
              <a:rPr kumimoji="0" lang="en-US" altLang="zh-TW" sz="1800" b="1" i="1" dirty="0" smtClean="0">
                <a:solidFill>
                  <a:prstClr val="black"/>
                </a:solidFill>
                <a:latin typeface="Arial" charset="0"/>
              </a:rPr>
              <a:t>Risk assessment:</a:t>
            </a:r>
          </a:p>
          <a:p>
            <a:pPr marL="342900" indent="-342900" algn="l">
              <a:spcBef>
                <a:spcPts val="500"/>
              </a:spcBef>
              <a:buClr>
                <a:srgbClr val="000000"/>
              </a:buClr>
              <a:buSzPct val="100000"/>
              <a:buFont typeface="+mj-lt"/>
              <a:buAutoNum type="arabicPeriod"/>
            </a:pPr>
            <a:r>
              <a:rPr lang="zh-TW" altLang="en-US" sz="1800" dirty="0" smtClean="0">
                <a:solidFill>
                  <a:prstClr val="black"/>
                </a:solidFill>
                <a:latin typeface="Calibri" pitchFamily="34" charset="0"/>
                <a:ea typeface="標楷體" pitchFamily="65" charset="-120"/>
                <a:cs typeface="Arial" pitchFamily="34" charset="0"/>
                <a:sym typeface="+mn-ea"/>
              </a:rPr>
              <a:t>統計</a:t>
            </a:r>
            <a:r>
              <a:rPr lang="en-US" altLang="zh-TW" sz="1800" dirty="0" smtClean="0">
                <a:solidFill>
                  <a:prstClr val="black"/>
                </a:solidFill>
                <a:latin typeface="Calibri" pitchFamily="34" charset="0"/>
                <a:ea typeface="標楷體" pitchFamily="65" charset="-120"/>
                <a:cs typeface="Arial" pitchFamily="34" charset="0"/>
                <a:sym typeface="+mn-ea"/>
              </a:rPr>
              <a:t>(45W3phy </a:t>
            </a:r>
            <a:r>
              <a:rPr lang="en-US" altLang="zh-TW" sz="1800" dirty="0">
                <a:solidFill>
                  <a:prstClr val="black"/>
                </a:solidFill>
                <a:latin typeface="Calibri" pitchFamily="34" charset="0"/>
                <a:ea typeface="標楷體" pitchFamily="65" charset="-120"/>
                <a:cs typeface="Arial" pitchFamily="34" charset="0"/>
                <a:sym typeface="+mn-ea"/>
              </a:rPr>
              <a:t>&amp; 45W5phy </a:t>
            </a:r>
            <a:r>
              <a:rPr lang="en-US" altLang="zh-TW" sz="1800" dirty="0" smtClean="0">
                <a:solidFill>
                  <a:prstClr val="black"/>
                </a:solidFill>
                <a:latin typeface="Calibri" pitchFamily="34" charset="0"/>
                <a:ea typeface="標楷體" pitchFamily="65" charset="-120"/>
                <a:cs typeface="Arial" pitchFamily="34" charset="0"/>
                <a:sym typeface="+mn-ea"/>
              </a:rPr>
              <a:t>)2~5</a:t>
            </a:r>
            <a:r>
              <a:rPr lang="zh-TW" altLang="en-US" sz="1800" dirty="0">
                <a:solidFill>
                  <a:prstClr val="black"/>
                </a:solidFill>
                <a:latin typeface="Calibri" pitchFamily="34" charset="0"/>
                <a:ea typeface="標楷體" pitchFamily="65" charset="-120"/>
                <a:cs typeface="Arial" pitchFamily="34" charset="0"/>
                <a:sym typeface="+mn-ea"/>
              </a:rPr>
              <a:t>月出貨數為</a:t>
            </a:r>
            <a:r>
              <a:rPr lang="en-US" altLang="zh-TW" sz="1800" dirty="0">
                <a:solidFill>
                  <a:prstClr val="black"/>
                </a:solidFill>
                <a:latin typeface="Calibri" pitchFamily="34" charset="0"/>
                <a:ea typeface="標楷體" pitchFamily="65" charset="-120"/>
                <a:cs typeface="Arial" pitchFamily="34" charset="0"/>
                <a:sym typeface="+mn-ea"/>
              </a:rPr>
              <a:t>: 1225K   </a:t>
            </a:r>
            <a:r>
              <a:rPr lang="zh-TW" altLang="en-US" sz="1800" dirty="0">
                <a:solidFill>
                  <a:prstClr val="black"/>
                </a:solidFill>
                <a:latin typeface="Calibri" pitchFamily="34" charset="0"/>
                <a:ea typeface="標楷體" pitchFamily="65" charset="-120"/>
                <a:cs typeface="Arial" pitchFamily="34" charset="0"/>
                <a:sym typeface="+mn-ea"/>
              </a:rPr>
              <a:t>累積目前不良</a:t>
            </a:r>
            <a:r>
              <a:rPr lang="en-US" altLang="zh-TW" sz="1800" dirty="0">
                <a:solidFill>
                  <a:prstClr val="black"/>
                </a:solidFill>
                <a:latin typeface="Calibri" pitchFamily="34" charset="0"/>
                <a:ea typeface="標楷體" pitchFamily="65" charset="-120"/>
                <a:cs typeface="Arial" pitchFamily="34" charset="0"/>
                <a:sym typeface="+mn-ea"/>
              </a:rPr>
              <a:t>DPPM</a:t>
            </a:r>
            <a:r>
              <a:rPr lang="zh-TW" altLang="en-US" sz="1800" dirty="0">
                <a:solidFill>
                  <a:prstClr val="black"/>
                </a:solidFill>
                <a:latin typeface="Calibri" pitchFamily="34" charset="0"/>
                <a:ea typeface="標楷體" pitchFamily="65" charset="-120"/>
                <a:cs typeface="Arial" pitchFamily="34" charset="0"/>
                <a:sym typeface="+mn-ea"/>
              </a:rPr>
              <a:t>為</a:t>
            </a:r>
            <a:r>
              <a:rPr lang="en-US" altLang="zh-TW" sz="1800" dirty="0">
                <a:solidFill>
                  <a:prstClr val="black"/>
                </a:solidFill>
                <a:latin typeface="Calibri" pitchFamily="34" charset="0"/>
                <a:ea typeface="標楷體" pitchFamily="65" charset="-120"/>
                <a:cs typeface="Arial" pitchFamily="34" charset="0"/>
                <a:sym typeface="+mn-ea"/>
              </a:rPr>
              <a:t>:11.4</a:t>
            </a:r>
          </a:p>
          <a:p>
            <a:pPr marL="342900" indent="-342900" algn="l">
              <a:spcBef>
                <a:spcPts val="500"/>
              </a:spcBef>
              <a:buClr>
                <a:srgbClr val="000000"/>
              </a:buClr>
              <a:buSzPct val="100000"/>
              <a:buFont typeface="+mj-lt"/>
              <a:buAutoNum type="arabicPeriod"/>
            </a:pPr>
            <a:r>
              <a:rPr lang="en-US" altLang="zh-TW" sz="1800" dirty="0" smtClean="0">
                <a:solidFill>
                  <a:prstClr val="black"/>
                </a:solidFill>
                <a:latin typeface="Calibri" pitchFamily="34" charset="0"/>
                <a:ea typeface="標楷體" pitchFamily="65" charset="-120"/>
                <a:cs typeface="Arial" pitchFamily="34" charset="0"/>
                <a:sym typeface="+mn-ea"/>
              </a:rPr>
              <a:t>H</a:t>
            </a:r>
            <a:r>
              <a:rPr lang="en-US" altLang="zh-CN" sz="1800" dirty="0" smtClean="0">
                <a:solidFill>
                  <a:prstClr val="black"/>
                </a:solidFill>
                <a:latin typeface="Calibri" pitchFamily="34" charset="0"/>
                <a:ea typeface="標楷體" pitchFamily="65" charset="-120"/>
                <a:cs typeface="Arial" pitchFamily="34" charset="0"/>
                <a:sym typeface="+mn-ea"/>
              </a:rPr>
              <a:t>ub</a:t>
            </a:r>
            <a:r>
              <a:rPr lang="zh-CN" altLang="en-US" sz="1800" dirty="0">
                <a:solidFill>
                  <a:prstClr val="black"/>
                </a:solidFill>
                <a:latin typeface="Calibri" pitchFamily="34" charset="0"/>
                <a:ea typeface="標楷體" pitchFamily="65" charset="-120"/>
                <a:cs typeface="Arial" pitchFamily="34" charset="0"/>
                <a:sym typeface="+mn-ea"/>
              </a:rPr>
              <a:t>全部庫存做</a:t>
            </a:r>
            <a:r>
              <a:rPr lang="zh-CN" altLang="en-US" sz="1800" dirty="0" smtClean="0">
                <a:solidFill>
                  <a:prstClr val="black"/>
                </a:solidFill>
                <a:latin typeface="Calibri" pitchFamily="34" charset="0"/>
                <a:ea typeface="標楷體" pitchFamily="65" charset="-120"/>
                <a:cs typeface="Arial" pitchFamily="34" charset="0"/>
                <a:sym typeface="+mn-ea"/>
              </a:rPr>
              <a:t>開機</a:t>
            </a:r>
            <a:r>
              <a:rPr lang="en-US" altLang="zh-CN" sz="1800" dirty="0" smtClean="0">
                <a:solidFill>
                  <a:prstClr val="black"/>
                </a:solidFill>
                <a:latin typeface="Calibri" pitchFamily="34" charset="0"/>
                <a:ea typeface="標楷體" pitchFamily="65" charset="-120"/>
                <a:cs typeface="Arial" pitchFamily="34" charset="0"/>
                <a:sym typeface="+mn-ea"/>
              </a:rPr>
              <a:t>+</a:t>
            </a:r>
            <a:r>
              <a:rPr lang="zh-CN" altLang="en-US" sz="1800" dirty="0" smtClean="0">
                <a:solidFill>
                  <a:prstClr val="black"/>
                </a:solidFill>
                <a:latin typeface="Calibri" pitchFamily="34" charset="0"/>
                <a:ea typeface="標楷體" pitchFamily="65" charset="-120"/>
                <a:cs typeface="Arial" pitchFamily="34" charset="0"/>
                <a:sym typeface="+mn-ea"/>
              </a:rPr>
              <a:t>敲擊進行</a:t>
            </a:r>
            <a:r>
              <a:rPr lang="en-US" altLang="zh-CN" sz="1800" dirty="0" smtClean="0">
                <a:solidFill>
                  <a:prstClr val="black"/>
                </a:solidFill>
                <a:latin typeface="Calibri" pitchFamily="34" charset="0"/>
                <a:ea typeface="標楷體" pitchFamily="65" charset="-120"/>
                <a:cs typeface="Arial" pitchFamily="34" charset="0"/>
                <a:sym typeface="+mn-ea"/>
              </a:rPr>
              <a:t>sorting.           </a:t>
            </a:r>
          </a:p>
          <a:p>
            <a:pPr marL="0" indent="0" algn="l">
              <a:spcBef>
                <a:spcPts val="500"/>
              </a:spcBef>
              <a:buClr>
                <a:srgbClr val="000000"/>
              </a:buClr>
              <a:buSzPct val="100000"/>
            </a:pPr>
            <a:r>
              <a:rPr lang="en-US" altLang="zh-CN" sz="1800" dirty="0">
                <a:solidFill>
                  <a:prstClr val="black"/>
                </a:solidFill>
                <a:latin typeface="Calibri" pitchFamily="34" charset="0"/>
                <a:ea typeface="標楷體" pitchFamily="65" charset="-120"/>
                <a:cs typeface="Arial" pitchFamily="34" charset="0"/>
                <a:sym typeface="+mn-ea"/>
              </a:rPr>
              <a:t> </a:t>
            </a:r>
            <a:r>
              <a:rPr lang="en-US" altLang="zh-CN" sz="1800" dirty="0" smtClean="0">
                <a:solidFill>
                  <a:prstClr val="black"/>
                </a:solidFill>
                <a:latin typeface="Calibri" pitchFamily="34" charset="0"/>
                <a:ea typeface="標楷體" pitchFamily="65" charset="-120"/>
                <a:cs typeface="Arial" pitchFamily="34" charset="0"/>
                <a:sym typeface="+mn-ea"/>
              </a:rPr>
              <a:t>     Sorting plan and result as below</a:t>
            </a:r>
            <a:r>
              <a:rPr lang="zh-CN" altLang="en-US" sz="1800" dirty="0" smtClean="0">
                <a:solidFill>
                  <a:prstClr val="black"/>
                </a:solidFill>
                <a:latin typeface="Calibri" pitchFamily="34" charset="0"/>
                <a:ea typeface="標楷體" pitchFamily="65" charset="-120"/>
                <a:cs typeface="Arial" pitchFamily="34" charset="0"/>
                <a:sym typeface="+mn-ea"/>
              </a:rPr>
              <a:t>：                                                        </a:t>
            </a:r>
            <a:r>
              <a:rPr kumimoji="0" lang="en-US" altLang="zh-TW" sz="1800" i="1" kern="0" dirty="0" smtClean="0">
                <a:solidFill>
                  <a:prstClr val="black"/>
                </a:solidFill>
                <a:latin typeface="Calibri" pitchFamily="34" charset="0"/>
                <a:ea typeface="標楷體" pitchFamily="65" charset="-120"/>
                <a:cs typeface="Calibri" pitchFamily="34" charset="0"/>
              </a:rPr>
              <a:t>Cut </a:t>
            </a:r>
            <a:r>
              <a:rPr kumimoji="0" lang="en-US" altLang="zh-TW" sz="1800" i="1" kern="0" dirty="0">
                <a:solidFill>
                  <a:prstClr val="black"/>
                </a:solidFill>
                <a:latin typeface="Calibri" pitchFamily="34" charset="0"/>
                <a:ea typeface="標楷體" pitchFamily="65" charset="-120"/>
                <a:cs typeface="Calibri" pitchFamily="34" charset="0"/>
              </a:rPr>
              <a:t>in date :</a:t>
            </a:r>
            <a:r>
              <a:rPr kumimoji="0" lang="en-US" altLang="zh-TW" sz="1800" i="1" kern="0" dirty="0" smtClean="0">
                <a:solidFill>
                  <a:prstClr val="black"/>
                </a:solidFill>
                <a:latin typeface="Calibri" pitchFamily="34" charset="0"/>
                <a:ea typeface="標楷體" pitchFamily="65" charset="-120"/>
                <a:cs typeface="Calibri" pitchFamily="34" charset="0"/>
              </a:rPr>
              <a:t>2017/9/23</a:t>
            </a: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2194436"/>
              </p:ext>
            </p:extLst>
          </p:nvPr>
        </p:nvGraphicFramePr>
        <p:xfrm>
          <a:off x="421197" y="2056195"/>
          <a:ext cx="8436293" cy="2140860"/>
        </p:xfrm>
        <a:graphic>
          <a:graphicData uri="http://schemas.openxmlformats.org/drawingml/2006/table">
            <a:tbl>
              <a:tblPr/>
              <a:tblGrid>
                <a:gridCol w="1154430"/>
                <a:gridCol w="208915"/>
                <a:gridCol w="492760"/>
                <a:gridCol w="548005"/>
                <a:gridCol w="542925"/>
                <a:gridCol w="442913"/>
                <a:gridCol w="542290"/>
                <a:gridCol w="542925"/>
                <a:gridCol w="542290"/>
                <a:gridCol w="542925"/>
                <a:gridCol w="594995"/>
                <a:gridCol w="542925"/>
                <a:gridCol w="542290"/>
                <a:gridCol w="542290"/>
                <a:gridCol w="653415"/>
              </a:tblGrid>
              <a:tr h="19006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zh-TW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　</a:t>
                      </a:r>
                    </a:p>
                  </a:txBody>
                  <a:tcPr marL="8681" marR="8681" marT="868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zh-TW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　</a:t>
                      </a:r>
                    </a:p>
                  </a:txBody>
                  <a:tcPr marL="8681" marR="8681" marT="868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zh-TW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9/23</a:t>
                      </a:r>
                    </a:p>
                  </a:txBody>
                  <a:tcPr marL="8681" marR="8681" marT="868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zh-TW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9/24</a:t>
                      </a:r>
                    </a:p>
                  </a:txBody>
                  <a:tcPr marL="8681" marR="8681" marT="868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zh-TW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9/25</a:t>
                      </a:r>
                    </a:p>
                  </a:txBody>
                  <a:tcPr marL="8681" marR="8681" marT="868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zh-TW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9/26</a:t>
                      </a:r>
                    </a:p>
                  </a:txBody>
                  <a:tcPr marL="8681" marR="8681" marT="868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zh-TW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9/27</a:t>
                      </a:r>
                    </a:p>
                  </a:txBody>
                  <a:tcPr marL="8681" marR="8681" marT="868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zh-TW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9/28</a:t>
                      </a:r>
                    </a:p>
                  </a:txBody>
                  <a:tcPr marL="8681" marR="8681" marT="868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zh-TW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9/29</a:t>
                      </a:r>
                    </a:p>
                  </a:txBody>
                  <a:tcPr marL="8681" marR="8681" marT="868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Total</a:t>
                      </a:r>
                    </a:p>
                  </a:txBody>
                  <a:tcPr marL="8681" marR="8681" marT="868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060">
                <a:tc v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Plan</a:t>
                      </a:r>
                    </a:p>
                  </a:txBody>
                  <a:tcPr marL="8681" marR="8681" marT="868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Actual</a:t>
                      </a:r>
                    </a:p>
                  </a:txBody>
                  <a:tcPr marL="8681" marR="8681" marT="868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Plan</a:t>
                      </a:r>
                    </a:p>
                  </a:txBody>
                  <a:tcPr marL="8681" marR="8681" marT="868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Actual</a:t>
                      </a:r>
                    </a:p>
                  </a:txBody>
                  <a:tcPr marL="8681" marR="8681" marT="868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Plan</a:t>
                      </a:r>
                    </a:p>
                  </a:txBody>
                  <a:tcPr marL="8681" marR="8681" marT="868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Actual</a:t>
                      </a:r>
                    </a:p>
                  </a:txBody>
                  <a:tcPr marL="8681" marR="8681" marT="868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Plan</a:t>
                      </a:r>
                    </a:p>
                  </a:txBody>
                  <a:tcPr marL="8681" marR="8681" marT="868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Actual</a:t>
                      </a:r>
                    </a:p>
                  </a:txBody>
                  <a:tcPr marL="8681" marR="8681" marT="868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Plan</a:t>
                      </a:r>
                    </a:p>
                  </a:txBody>
                  <a:tcPr marL="8681" marR="8681" marT="868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Actual</a:t>
                      </a:r>
                    </a:p>
                  </a:txBody>
                  <a:tcPr marL="8681" marR="8681" marT="868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　</a:t>
                      </a:r>
                    </a:p>
                  </a:txBody>
                  <a:tcPr marL="8681" marR="8681" marT="868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3542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KP.0450H.001</a:t>
                      </a:r>
                    </a:p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(A045R016L)</a:t>
                      </a:r>
                    </a:p>
                  </a:txBody>
                  <a:tcPr marL="8681" marR="8681" marT="868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</a:t>
                      </a:r>
                    </a:p>
                  </a:txBody>
                  <a:tcPr marL="8681" marR="8681" marT="868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</a:t>
                      </a:r>
                      <a:r>
                        <a:rPr lang="en-US" altLang="zh-TW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15,000 </a:t>
                      </a:r>
                    </a:p>
                  </a:txBody>
                  <a:tcPr marL="8681" marR="8681" marT="868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</a:t>
                      </a:r>
                      <a:r>
                        <a:rPr lang="en-US" altLang="zh-TW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15,000 </a:t>
                      </a:r>
                    </a:p>
                  </a:txBody>
                  <a:tcPr marL="8681" marR="8681" marT="868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15,000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15,000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15,000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15,600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20,651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12,501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 NA </a:t>
                      </a:r>
                    </a:p>
                  </a:txBody>
                  <a:tcPr marL="8681" marR="8681" marT="868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　</a:t>
                      </a:r>
                    </a:p>
                  </a:txBody>
                  <a:tcPr marL="8681" marR="8681" marT="868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NA </a:t>
                      </a:r>
                    </a:p>
                  </a:txBody>
                  <a:tcPr marL="8681" marR="8681" marT="868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　</a:t>
                      </a:r>
                    </a:p>
                  </a:txBody>
                  <a:tcPr marL="8681" marR="8681" marT="868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zh-TW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</a:t>
                      </a:r>
                      <a:r>
                        <a:rPr lang="en-US" altLang="zh-TW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105,651 </a:t>
                      </a:r>
                    </a:p>
                  </a:txBody>
                  <a:tcPr marL="8681" marR="8681" marT="868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3542">
                <a:tc v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</a:t>
                      </a:r>
                    </a:p>
                  </a:txBody>
                  <a:tcPr marL="8681" marR="8681" marT="868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NA </a:t>
                      </a:r>
                    </a:p>
                  </a:txBody>
                  <a:tcPr marL="8681" marR="8681" marT="868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NA </a:t>
                      </a:r>
                    </a:p>
                  </a:txBody>
                  <a:tcPr marL="8681" marR="8681" marT="868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15,000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15,000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15,000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17,550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NA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NA </a:t>
                      </a:r>
                    </a:p>
                  </a:txBody>
                  <a:tcPr marL="8681" marR="8681" marT="868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　</a:t>
                      </a:r>
                    </a:p>
                  </a:txBody>
                  <a:tcPr marL="8681" marR="8681" marT="868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NA </a:t>
                      </a:r>
                    </a:p>
                  </a:txBody>
                  <a:tcPr marL="8681" marR="8681" marT="868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　</a:t>
                      </a:r>
                    </a:p>
                  </a:txBody>
                  <a:tcPr marL="8681" marR="8681" marT="868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</a:tr>
              <a:tr h="293542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KP.0450H.002&amp;010</a:t>
                      </a:r>
                    </a:p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(A045R021L)</a:t>
                      </a:r>
                    </a:p>
                  </a:txBody>
                  <a:tcPr marL="8681" marR="8681" marT="868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</a:t>
                      </a:r>
                    </a:p>
                  </a:txBody>
                  <a:tcPr marL="8681" marR="8681" marT="868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</a:t>
                      </a:r>
                      <a:r>
                        <a:rPr lang="en-US" altLang="zh-TW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15,000 </a:t>
                      </a:r>
                    </a:p>
                  </a:txBody>
                  <a:tcPr marL="8681" marR="8681" marT="868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</a:t>
                      </a:r>
                      <a:r>
                        <a:rPr lang="en-US" altLang="zh-TW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15,000 </a:t>
                      </a:r>
                    </a:p>
                  </a:txBody>
                  <a:tcPr marL="8681" marR="8681" marT="868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15,000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15,000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15,000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15,600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20,000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27,300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</a:t>
                      </a:r>
                      <a:r>
                        <a:rPr lang="en-US" altLang="zh-TW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40,000 </a:t>
                      </a:r>
                    </a:p>
                  </a:txBody>
                  <a:tcPr marL="8681" marR="8681" marT="868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40,950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</a:t>
                      </a:r>
                      <a:r>
                        <a:rPr lang="en-US" altLang="zh-TW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14,017 </a:t>
                      </a:r>
                    </a:p>
                  </a:txBody>
                  <a:tcPr marL="8681" marR="8681" marT="868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5,717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zh-TW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</a:t>
                      </a:r>
                      <a:r>
                        <a:rPr lang="en-US" altLang="zh-TW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249,017 </a:t>
                      </a:r>
                    </a:p>
                  </a:txBody>
                  <a:tcPr marL="8681" marR="8681" marT="868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3030">
                <a:tc v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</a:t>
                      </a:r>
                    </a:p>
                  </a:txBody>
                  <a:tcPr marL="8681" marR="8681" marT="868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NA </a:t>
                      </a:r>
                    </a:p>
                  </a:txBody>
                  <a:tcPr marL="8681" marR="8681" marT="868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NA </a:t>
                      </a:r>
                    </a:p>
                  </a:txBody>
                  <a:tcPr marL="8681" marR="8681" marT="868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15,000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15,000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15,000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17,550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40,000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40,950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</a:t>
                      </a:r>
                      <a:r>
                        <a:rPr lang="en-US" altLang="zh-TW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40,000 </a:t>
                      </a:r>
                    </a:p>
                  </a:txBody>
                  <a:tcPr marL="8681" marR="8681" marT="868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40,950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NA </a:t>
                      </a:r>
                    </a:p>
                  </a:txBody>
                  <a:tcPr marL="8681" marR="8681" marT="868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　</a:t>
                      </a:r>
                    </a:p>
                  </a:txBody>
                  <a:tcPr marL="8681" marR="8681" marT="868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</a:tr>
              <a:tr h="293542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Total</a:t>
                      </a:r>
                    </a:p>
                  </a:txBody>
                  <a:tcPr marL="8681" marR="8681" marT="868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</a:t>
                      </a:r>
                      <a:r>
                        <a:rPr lang="en-US" altLang="zh-TW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30,000 </a:t>
                      </a:r>
                    </a:p>
                  </a:txBody>
                  <a:tcPr marL="8681" marR="8681" marT="868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</a:t>
                      </a:r>
                      <a:r>
                        <a:rPr lang="en-US" altLang="zh-TW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30,000 </a:t>
                      </a:r>
                    </a:p>
                  </a:txBody>
                  <a:tcPr marL="8681" marR="8681" marT="868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60,000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60,000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60,000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66,300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80,651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80,751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</a:t>
                      </a:r>
                      <a:r>
                        <a:rPr lang="en-US" altLang="zh-TW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80,000 </a:t>
                      </a:r>
                    </a:p>
                  </a:txBody>
                  <a:tcPr marL="8681" marR="8681" marT="868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81,900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</a:t>
                      </a:r>
                      <a:r>
                        <a:rPr lang="en-US" altLang="zh-TW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14,017 </a:t>
                      </a:r>
                    </a:p>
                  </a:txBody>
                  <a:tcPr marL="8681" marR="8681" marT="868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5,717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</a:t>
                      </a:r>
                      <a:r>
                        <a:rPr lang="en-US" altLang="zh-TW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354,668 </a:t>
                      </a:r>
                    </a:p>
                  </a:txBody>
                  <a:tcPr marL="8681" marR="8681" marT="868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3542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Sorting Result</a:t>
                      </a:r>
                    </a:p>
                  </a:txBody>
                  <a:tcPr marL="8681" marR="8681" marT="868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OK </a:t>
                      </a:r>
                    </a:p>
                  </a:txBody>
                  <a:tcPr marL="8681" marR="8681" marT="868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OK </a:t>
                      </a:r>
                    </a:p>
                  </a:txBody>
                  <a:tcPr marL="8681" marR="8681" marT="868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zh-TW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OK</a:t>
                      </a:r>
                      <a:r>
                        <a:rPr lang="zh-TW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　</a:t>
                      </a:r>
                    </a:p>
                  </a:txBody>
                  <a:tcPr marL="8681" marR="8681" marT="868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 marL="8681" marR="8681" marT="868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zh-TW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OK</a:t>
                      </a:r>
                      <a:r>
                        <a:rPr lang="zh-TW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　</a:t>
                      </a:r>
                    </a:p>
                  </a:txBody>
                  <a:tcPr marL="8681" marR="8681" marT="868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TW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681" marR="8681" marT="868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zh-TW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OK</a:t>
                      </a:r>
                      <a:r>
                        <a:rPr lang="zh-TW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　</a:t>
                      </a:r>
                      <a:endParaRPr lang="zh-TW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681" marR="8681" marT="868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TW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681" marR="8681" marT="868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zh-TW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OK</a:t>
                      </a:r>
                      <a:r>
                        <a:rPr lang="zh-TW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　</a:t>
                      </a:r>
                    </a:p>
                  </a:txBody>
                  <a:tcPr marL="8681" marR="8681" marT="868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TW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681" marR="8681" marT="868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zh-TW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OK</a:t>
                      </a:r>
                      <a:r>
                        <a:rPr lang="zh-TW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　</a:t>
                      </a:r>
                    </a:p>
                  </a:txBody>
                  <a:tcPr marL="8681" marR="8681" marT="868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TW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681" marR="8681" marT="868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OK</a:t>
                      </a:r>
                      <a:endParaRPr lang="zh-TW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681" marR="8681" marT="868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150237" y="4351255"/>
            <a:ext cx="8785225" cy="22258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marL="457200" indent="-457200" defTabSz="448945">
              <a:spcBef>
                <a:spcPct val="0"/>
              </a:spcBef>
              <a:tabLst>
                <a:tab pos="0" algn="l"/>
                <a:tab pos="447675" algn="l"/>
                <a:tab pos="896620" algn="l"/>
                <a:tab pos="1346200" algn="l"/>
                <a:tab pos="1795145" algn="l"/>
                <a:tab pos="2244725" algn="l"/>
                <a:tab pos="2693670" algn="l"/>
                <a:tab pos="3143250" algn="l"/>
                <a:tab pos="3592195" algn="l"/>
                <a:tab pos="4041775" algn="l"/>
                <a:tab pos="4490720" algn="l"/>
                <a:tab pos="4940300" algn="l"/>
                <a:tab pos="5389245" algn="l"/>
                <a:tab pos="5838825" algn="l"/>
                <a:tab pos="6287770" algn="l"/>
                <a:tab pos="6737350" algn="l"/>
                <a:tab pos="7186295" algn="l"/>
                <a:tab pos="7635875" algn="l"/>
                <a:tab pos="8084820" algn="l"/>
                <a:tab pos="8534400" algn="l"/>
                <a:tab pos="8983345" algn="l"/>
              </a:tabLst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1pPr>
            <a:lvl2pPr marL="914400" indent="-457200" defTabSz="448945">
              <a:spcBef>
                <a:spcPct val="0"/>
              </a:spcBef>
              <a:tabLst>
                <a:tab pos="0" algn="l"/>
                <a:tab pos="447675" algn="l"/>
                <a:tab pos="896620" algn="l"/>
                <a:tab pos="1346200" algn="l"/>
                <a:tab pos="1795145" algn="l"/>
                <a:tab pos="2244725" algn="l"/>
                <a:tab pos="2693670" algn="l"/>
                <a:tab pos="3143250" algn="l"/>
                <a:tab pos="3592195" algn="l"/>
                <a:tab pos="4041775" algn="l"/>
                <a:tab pos="4490720" algn="l"/>
                <a:tab pos="4940300" algn="l"/>
                <a:tab pos="5389245" algn="l"/>
                <a:tab pos="5838825" algn="l"/>
                <a:tab pos="6287770" algn="l"/>
                <a:tab pos="6737350" algn="l"/>
                <a:tab pos="7186295" algn="l"/>
                <a:tab pos="7635875" algn="l"/>
                <a:tab pos="8084820" algn="l"/>
                <a:tab pos="8534400" algn="l"/>
                <a:tab pos="8983345" algn="l"/>
              </a:tabLst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2pPr>
            <a:lvl3pPr marL="1371600" indent="-457200" defTabSz="448945">
              <a:spcBef>
                <a:spcPct val="0"/>
              </a:spcBef>
              <a:tabLst>
                <a:tab pos="0" algn="l"/>
                <a:tab pos="447675" algn="l"/>
                <a:tab pos="896620" algn="l"/>
                <a:tab pos="1346200" algn="l"/>
                <a:tab pos="1795145" algn="l"/>
                <a:tab pos="2244725" algn="l"/>
                <a:tab pos="2693670" algn="l"/>
                <a:tab pos="3143250" algn="l"/>
                <a:tab pos="3592195" algn="l"/>
                <a:tab pos="4041775" algn="l"/>
                <a:tab pos="4490720" algn="l"/>
                <a:tab pos="4940300" algn="l"/>
                <a:tab pos="5389245" algn="l"/>
                <a:tab pos="5838825" algn="l"/>
                <a:tab pos="6287770" algn="l"/>
                <a:tab pos="6737350" algn="l"/>
                <a:tab pos="7186295" algn="l"/>
                <a:tab pos="7635875" algn="l"/>
                <a:tab pos="8084820" algn="l"/>
                <a:tab pos="8534400" algn="l"/>
                <a:tab pos="8983345" algn="l"/>
              </a:tabLst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3pPr>
            <a:lvl4pPr marL="1828800" indent="-457200" defTabSz="448945">
              <a:spcBef>
                <a:spcPct val="0"/>
              </a:spcBef>
              <a:tabLst>
                <a:tab pos="0" algn="l"/>
                <a:tab pos="447675" algn="l"/>
                <a:tab pos="896620" algn="l"/>
                <a:tab pos="1346200" algn="l"/>
                <a:tab pos="1795145" algn="l"/>
                <a:tab pos="2244725" algn="l"/>
                <a:tab pos="2693670" algn="l"/>
                <a:tab pos="3143250" algn="l"/>
                <a:tab pos="3592195" algn="l"/>
                <a:tab pos="4041775" algn="l"/>
                <a:tab pos="4490720" algn="l"/>
                <a:tab pos="4940300" algn="l"/>
                <a:tab pos="5389245" algn="l"/>
                <a:tab pos="5838825" algn="l"/>
                <a:tab pos="6287770" algn="l"/>
                <a:tab pos="6737350" algn="l"/>
                <a:tab pos="7186295" algn="l"/>
                <a:tab pos="7635875" algn="l"/>
                <a:tab pos="8084820" algn="l"/>
                <a:tab pos="8534400" algn="l"/>
                <a:tab pos="8983345" algn="l"/>
              </a:tabLst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4pPr>
            <a:lvl5pPr marL="2286000" indent="-457200" defTabSz="448945">
              <a:spcBef>
                <a:spcPct val="0"/>
              </a:spcBef>
              <a:tabLst>
                <a:tab pos="0" algn="l"/>
                <a:tab pos="447675" algn="l"/>
                <a:tab pos="896620" algn="l"/>
                <a:tab pos="1346200" algn="l"/>
                <a:tab pos="1795145" algn="l"/>
                <a:tab pos="2244725" algn="l"/>
                <a:tab pos="2693670" algn="l"/>
                <a:tab pos="3143250" algn="l"/>
                <a:tab pos="3592195" algn="l"/>
                <a:tab pos="4041775" algn="l"/>
                <a:tab pos="4490720" algn="l"/>
                <a:tab pos="4940300" algn="l"/>
                <a:tab pos="5389245" algn="l"/>
                <a:tab pos="5838825" algn="l"/>
                <a:tab pos="6287770" algn="l"/>
                <a:tab pos="6737350" algn="l"/>
                <a:tab pos="7186295" algn="l"/>
                <a:tab pos="7635875" algn="l"/>
                <a:tab pos="8084820" algn="l"/>
                <a:tab pos="8534400" algn="l"/>
                <a:tab pos="8983345" algn="l"/>
              </a:tabLst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5pPr>
            <a:lvl6pPr marL="2743200" indent="-457200" defTabSz="448945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620" algn="l"/>
                <a:tab pos="1346200" algn="l"/>
                <a:tab pos="1795145" algn="l"/>
                <a:tab pos="2244725" algn="l"/>
                <a:tab pos="2693670" algn="l"/>
                <a:tab pos="3143250" algn="l"/>
                <a:tab pos="3592195" algn="l"/>
                <a:tab pos="4041775" algn="l"/>
                <a:tab pos="4490720" algn="l"/>
                <a:tab pos="4940300" algn="l"/>
                <a:tab pos="5389245" algn="l"/>
                <a:tab pos="5838825" algn="l"/>
                <a:tab pos="6287770" algn="l"/>
                <a:tab pos="6737350" algn="l"/>
                <a:tab pos="7186295" algn="l"/>
                <a:tab pos="7635875" algn="l"/>
                <a:tab pos="8084820" algn="l"/>
                <a:tab pos="8534400" algn="l"/>
                <a:tab pos="8983345" algn="l"/>
              </a:tabLst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6pPr>
            <a:lvl7pPr marL="3200400" indent="-457200" defTabSz="448945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620" algn="l"/>
                <a:tab pos="1346200" algn="l"/>
                <a:tab pos="1795145" algn="l"/>
                <a:tab pos="2244725" algn="l"/>
                <a:tab pos="2693670" algn="l"/>
                <a:tab pos="3143250" algn="l"/>
                <a:tab pos="3592195" algn="l"/>
                <a:tab pos="4041775" algn="l"/>
                <a:tab pos="4490720" algn="l"/>
                <a:tab pos="4940300" algn="l"/>
                <a:tab pos="5389245" algn="l"/>
                <a:tab pos="5838825" algn="l"/>
                <a:tab pos="6287770" algn="l"/>
                <a:tab pos="6737350" algn="l"/>
                <a:tab pos="7186295" algn="l"/>
                <a:tab pos="7635875" algn="l"/>
                <a:tab pos="8084820" algn="l"/>
                <a:tab pos="8534400" algn="l"/>
                <a:tab pos="8983345" algn="l"/>
              </a:tabLst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7pPr>
            <a:lvl8pPr marL="3657600" indent="-457200" defTabSz="448945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620" algn="l"/>
                <a:tab pos="1346200" algn="l"/>
                <a:tab pos="1795145" algn="l"/>
                <a:tab pos="2244725" algn="l"/>
                <a:tab pos="2693670" algn="l"/>
                <a:tab pos="3143250" algn="l"/>
                <a:tab pos="3592195" algn="l"/>
                <a:tab pos="4041775" algn="l"/>
                <a:tab pos="4490720" algn="l"/>
                <a:tab pos="4940300" algn="l"/>
                <a:tab pos="5389245" algn="l"/>
                <a:tab pos="5838825" algn="l"/>
                <a:tab pos="6287770" algn="l"/>
                <a:tab pos="6737350" algn="l"/>
                <a:tab pos="7186295" algn="l"/>
                <a:tab pos="7635875" algn="l"/>
                <a:tab pos="8084820" algn="l"/>
                <a:tab pos="8534400" algn="l"/>
                <a:tab pos="8983345" algn="l"/>
              </a:tabLst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8pPr>
            <a:lvl9pPr marL="4114800" indent="-457200" defTabSz="448945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620" algn="l"/>
                <a:tab pos="1346200" algn="l"/>
                <a:tab pos="1795145" algn="l"/>
                <a:tab pos="2244725" algn="l"/>
                <a:tab pos="2693670" algn="l"/>
                <a:tab pos="3143250" algn="l"/>
                <a:tab pos="3592195" algn="l"/>
                <a:tab pos="4041775" algn="l"/>
                <a:tab pos="4490720" algn="l"/>
                <a:tab pos="4940300" algn="l"/>
                <a:tab pos="5389245" algn="l"/>
                <a:tab pos="5838825" algn="l"/>
                <a:tab pos="6287770" algn="l"/>
                <a:tab pos="6737350" algn="l"/>
                <a:tab pos="7186295" algn="l"/>
                <a:tab pos="7635875" algn="l"/>
                <a:tab pos="8084820" algn="l"/>
                <a:tab pos="8534400" algn="l"/>
                <a:tab pos="8983345" algn="l"/>
              </a:tabLst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9pPr>
          </a:lstStyle>
          <a:p>
            <a:pPr marL="342900" indent="-342900" algn="l">
              <a:spcBef>
                <a:spcPts val="500"/>
              </a:spcBef>
              <a:buClr>
                <a:srgbClr val="000000"/>
              </a:buClr>
              <a:buSzPct val="100000"/>
              <a:buFont typeface="+mj-lt"/>
              <a:buAutoNum type="arabicPeriod" startAt="3"/>
              <a:defRPr/>
            </a:pPr>
            <a:r>
              <a:rPr lang="zh-CN" altLang="en-US" sz="1800" dirty="0" smtClean="0">
                <a:solidFill>
                  <a:prstClr val="black"/>
                </a:solidFill>
                <a:latin typeface="Calibri" pitchFamily="34" charset="0"/>
                <a:ea typeface="標楷體" pitchFamily="65" charset="-120"/>
                <a:cs typeface="Arial" pitchFamily="34" charset="0"/>
              </a:rPr>
              <a:t>內部</a:t>
            </a:r>
            <a:r>
              <a:rPr lang="zh-CN" altLang="en-US" sz="1800" dirty="0">
                <a:solidFill>
                  <a:prstClr val="black"/>
                </a:solidFill>
                <a:latin typeface="Calibri" pitchFamily="34" charset="0"/>
                <a:ea typeface="標楷體" pitchFamily="65" charset="-120"/>
                <a:cs typeface="Arial" pitchFamily="34" charset="0"/>
              </a:rPr>
              <a:t>調查</a:t>
            </a:r>
            <a:r>
              <a:rPr lang="en-US" altLang="zh-CN" sz="1800" dirty="0">
                <a:solidFill>
                  <a:prstClr val="black"/>
                </a:solidFill>
                <a:latin typeface="Calibri" pitchFamily="34" charset="0"/>
                <a:ea typeface="標楷體" pitchFamily="65" charset="-120"/>
                <a:cs typeface="Arial" pitchFamily="34" charset="0"/>
              </a:rPr>
              <a:t>,</a:t>
            </a:r>
            <a:r>
              <a:rPr lang="zh-CN" altLang="en-US" sz="1800" dirty="0">
                <a:solidFill>
                  <a:prstClr val="black"/>
                </a:solidFill>
                <a:latin typeface="Calibri" pitchFamily="34" charset="0"/>
                <a:ea typeface="標楷體" pitchFamily="65" charset="-120"/>
                <a:cs typeface="Arial" pitchFamily="34" charset="0"/>
              </a:rPr>
              <a:t>產線幹部回憶在自動焊線材機導入過程中</a:t>
            </a:r>
            <a:r>
              <a:rPr lang="en-US" altLang="zh-CN" sz="1800" dirty="0">
                <a:solidFill>
                  <a:prstClr val="black"/>
                </a:solidFill>
                <a:latin typeface="Calibri" pitchFamily="34" charset="0"/>
                <a:ea typeface="標楷體" pitchFamily="65" charset="-120"/>
                <a:cs typeface="Arial" pitchFamily="34" charset="0"/>
              </a:rPr>
              <a:t>,</a:t>
            </a:r>
            <a:r>
              <a:rPr lang="zh-CN" altLang="en-US" sz="1800" dirty="0">
                <a:solidFill>
                  <a:prstClr val="black"/>
                </a:solidFill>
                <a:latin typeface="Calibri" pitchFamily="34" charset="0"/>
                <a:ea typeface="標楷體" pitchFamily="65" charset="-120"/>
                <a:cs typeface="Arial" pitchFamily="34" charset="0"/>
              </a:rPr>
              <a:t>約在</a:t>
            </a:r>
            <a:r>
              <a:rPr lang="en-US" altLang="zh-CN" sz="1800" dirty="0">
                <a:solidFill>
                  <a:prstClr val="black"/>
                </a:solidFill>
                <a:latin typeface="Calibri" pitchFamily="34" charset="0"/>
                <a:ea typeface="標楷體" pitchFamily="65" charset="-120"/>
                <a:cs typeface="Arial" pitchFamily="34" charset="0"/>
              </a:rPr>
              <a:t>6</a:t>
            </a:r>
            <a:r>
              <a:rPr lang="zh-CN" altLang="en-US" sz="1800" dirty="0">
                <a:solidFill>
                  <a:prstClr val="black"/>
                </a:solidFill>
                <a:latin typeface="Calibri" pitchFamily="34" charset="0"/>
                <a:ea typeface="標楷體" pitchFamily="65" charset="-120"/>
                <a:cs typeface="Arial" pitchFamily="34" charset="0"/>
              </a:rPr>
              <a:t>、</a:t>
            </a:r>
            <a:r>
              <a:rPr lang="en-US" altLang="zh-CN" sz="1800" dirty="0">
                <a:solidFill>
                  <a:prstClr val="black"/>
                </a:solidFill>
                <a:latin typeface="Calibri" pitchFamily="34" charset="0"/>
                <a:ea typeface="標楷體" pitchFamily="65" charset="-120"/>
                <a:cs typeface="Arial" pitchFamily="34" charset="0"/>
              </a:rPr>
              <a:t>7</a:t>
            </a:r>
            <a:r>
              <a:rPr lang="zh-TW" altLang="en-US" sz="1800" dirty="0">
                <a:solidFill>
                  <a:prstClr val="black"/>
                </a:solidFill>
                <a:latin typeface="Calibri" pitchFamily="34" charset="0"/>
                <a:ea typeface="標楷體" pitchFamily="65" charset="-120"/>
                <a:cs typeface="Arial" pitchFamily="34" charset="0"/>
              </a:rPr>
              <a:t>月</a:t>
            </a:r>
            <a:r>
              <a:rPr lang="zh-CN" altLang="en-US" sz="1800" dirty="0">
                <a:solidFill>
                  <a:prstClr val="black"/>
                </a:solidFill>
                <a:latin typeface="Calibri" pitchFamily="34" charset="0"/>
                <a:ea typeface="標楷體" pitchFamily="65" charset="-120"/>
                <a:cs typeface="Arial" pitchFamily="34" charset="0"/>
              </a:rPr>
              <a:t>時</a:t>
            </a:r>
            <a:r>
              <a:rPr lang="zh-TW" altLang="en-US" sz="1800" dirty="0">
                <a:solidFill>
                  <a:prstClr val="black"/>
                </a:solidFill>
                <a:latin typeface="Calibri" pitchFamily="34" charset="0"/>
                <a:ea typeface="標楷體" pitchFamily="65" charset="-120"/>
                <a:cs typeface="Arial" pitchFamily="34" charset="0"/>
              </a:rPr>
              <a:t>員工</a:t>
            </a:r>
            <a:r>
              <a:rPr lang="zh-CN" altLang="en-US" sz="1800" dirty="0">
                <a:solidFill>
                  <a:prstClr val="black"/>
                </a:solidFill>
                <a:latin typeface="Calibri" pitchFamily="34" charset="0"/>
                <a:ea typeface="標楷體" pitchFamily="65" charset="-120"/>
                <a:cs typeface="Arial" pitchFamily="34" charset="0"/>
              </a:rPr>
              <a:t>反饋工程</a:t>
            </a:r>
            <a:r>
              <a:rPr lang="zh-CN" altLang="en-US" sz="1800" dirty="0" smtClean="0">
                <a:solidFill>
                  <a:prstClr val="black"/>
                </a:solidFill>
                <a:latin typeface="Calibri" pitchFamily="34" charset="0"/>
                <a:ea typeface="標楷體" pitchFamily="65" charset="-120"/>
                <a:cs typeface="Arial" pitchFamily="34" charset="0"/>
              </a:rPr>
              <a:t>該設備</a:t>
            </a:r>
            <a:r>
              <a:rPr lang="zh-CN" altLang="en-US" sz="1800" dirty="0">
                <a:solidFill>
                  <a:prstClr val="black"/>
                </a:solidFill>
                <a:latin typeface="Calibri" pitchFamily="34" charset="0"/>
                <a:ea typeface="標楷體" pitchFamily="65" charset="-120"/>
                <a:cs typeface="Arial" pitchFamily="34" charset="0"/>
              </a:rPr>
              <a:t>聲音大</a:t>
            </a:r>
            <a:r>
              <a:rPr lang="en-US" altLang="zh-CN" sz="1800" dirty="0">
                <a:solidFill>
                  <a:prstClr val="black"/>
                </a:solidFill>
                <a:latin typeface="Calibri" pitchFamily="34" charset="0"/>
                <a:ea typeface="標楷體" pitchFamily="65" charset="-120"/>
                <a:cs typeface="Arial" pitchFamily="34" charset="0"/>
              </a:rPr>
              <a:t>,</a:t>
            </a:r>
            <a:r>
              <a:rPr lang="zh-TW" altLang="en-US" sz="1800" dirty="0">
                <a:solidFill>
                  <a:prstClr val="black"/>
                </a:solidFill>
                <a:latin typeface="Calibri" pitchFamily="34" charset="0"/>
                <a:ea typeface="標楷體" pitchFamily="65" charset="-120"/>
                <a:cs typeface="Arial" pitchFamily="34" charset="0"/>
              </a:rPr>
              <a:t>因此</a:t>
            </a:r>
            <a:r>
              <a:rPr lang="zh-CN" altLang="en-US" sz="1800" dirty="0">
                <a:solidFill>
                  <a:prstClr val="black"/>
                </a:solidFill>
                <a:latin typeface="Calibri" pitchFamily="34" charset="0"/>
                <a:ea typeface="標楷體" pitchFamily="65" charset="-120"/>
                <a:cs typeface="Arial" pitchFamily="34" charset="0"/>
              </a:rPr>
              <a:t>有找工程對汽缸進行微調</a:t>
            </a:r>
            <a:r>
              <a:rPr lang="en-US" altLang="zh-CN" sz="1800" dirty="0">
                <a:solidFill>
                  <a:prstClr val="black"/>
                </a:solidFill>
                <a:latin typeface="Calibri" pitchFamily="34" charset="0"/>
                <a:ea typeface="標楷體" pitchFamily="65" charset="-120"/>
                <a:cs typeface="Arial" pitchFamily="34" charset="0"/>
              </a:rPr>
              <a:t>.(</a:t>
            </a:r>
            <a:r>
              <a:rPr lang="zh-CN" altLang="en-US" sz="1800" dirty="0">
                <a:solidFill>
                  <a:prstClr val="black"/>
                </a:solidFill>
                <a:latin typeface="Calibri" pitchFamily="34" charset="0"/>
                <a:ea typeface="標楷體" pitchFamily="65" charset="-120"/>
                <a:cs typeface="Arial" pitchFamily="34" charset="0"/>
              </a:rPr>
              <a:t>由於當時未有氣壓表</a:t>
            </a:r>
            <a:r>
              <a:rPr lang="en-US" altLang="zh-CN" sz="1800" dirty="0">
                <a:solidFill>
                  <a:prstClr val="black"/>
                </a:solidFill>
                <a:latin typeface="Calibri" pitchFamily="34" charset="0"/>
                <a:ea typeface="標楷體" pitchFamily="65" charset="-120"/>
                <a:cs typeface="Arial" pitchFamily="34" charset="0"/>
              </a:rPr>
              <a:t>,</a:t>
            </a:r>
            <a:r>
              <a:rPr lang="zh-CN" altLang="en-US" sz="1800" dirty="0">
                <a:solidFill>
                  <a:prstClr val="black"/>
                </a:solidFill>
                <a:latin typeface="Calibri" pitchFamily="34" charset="0"/>
                <a:ea typeface="標楷體" pitchFamily="65" charset="-120"/>
                <a:cs typeface="Arial" pitchFamily="34" charset="0"/>
              </a:rPr>
              <a:t>對策導入</a:t>
            </a:r>
            <a:r>
              <a:rPr lang="zh-TW" altLang="en-US" sz="1800" dirty="0">
                <a:solidFill>
                  <a:prstClr val="black"/>
                </a:solidFill>
                <a:latin typeface="Calibri" pitchFamily="34" charset="0"/>
                <a:ea typeface="標楷體" pitchFamily="65" charset="-120"/>
                <a:cs typeface="Arial" pitchFamily="34" charset="0"/>
              </a:rPr>
              <a:t>氣壓</a:t>
            </a:r>
            <a:r>
              <a:rPr lang="zh-TW" altLang="en-US" sz="1800" dirty="0" smtClean="0">
                <a:solidFill>
                  <a:prstClr val="black"/>
                </a:solidFill>
                <a:latin typeface="Calibri" pitchFamily="34" charset="0"/>
                <a:ea typeface="標楷體" pitchFamily="65" charset="-120"/>
                <a:cs typeface="Arial" pitchFamily="34" charset="0"/>
              </a:rPr>
              <a:t>計</a:t>
            </a:r>
            <a:r>
              <a:rPr lang="zh-CN" altLang="en-US" sz="1800" dirty="0" smtClean="0">
                <a:solidFill>
                  <a:prstClr val="black"/>
                </a:solidFill>
                <a:latin typeface="Calibri" pitchFamily="34" charset="0"/>
                <a:ea typeface="標楷體" pitchFamily="65" charset="-120"/>
                <a:cs typeface="Arial" pitchFamily="34" charset="0"/>
              </a:rPr>
              <a:t>量測</a:t>
            </a:r>
            <a:r>
              <a:rPr lang="zh-CN" altLang="en-US" sz="1800" dirty="0">
                <a:solidFill>
                  <a:prstClr val="black"/>
                </a:solidFill>
                <a:latin typeface="Calibri" pitchFamily="34" charset="0"/>
                <a:ea typeface="標楷體" pitchFamily="65" charset="-120"/>
                <a:cs typeface="Arial" pitchFamily="34" charset="0"/>
              </a:rPr>
              <a:t>為</a:t>
            </a:r>
            <a:r>
              <a:rPr lang="en-US" altLang="zh-CN" sz="1800" dirty="0">
                <a:solidFill>
                  <a:prstClr val="black"/>
                </a:solidFill>
                <a:latin typeface="Calibri" pitchFamily="34" charset="0"/>
                <a:ea typeface="標楷體" pitchFamily="65" charset="-120"/>
                <a:cs typeface="Arial" pitchFamily="34" charset="0"/>
              </a:rPr>
              <a:t>3~3.5kg).</a:t>
            </a:r>
            <a:r>
              <a:rPr lang="zh-TW" altLang="en-US" sz="1800" dirty="0">
                <a:solidFill>
                  <a:prstClr val="black"/>
                </a:solidFill>
                <a:latin typeface="Calibri" pitchFamily="34" charset="0"/>
                <a:ea typeface="標楷體" pitchFamily="65" charset="-120"/>
                <a:cs typeface="Arial" pitchFamily="34" charset="0"/>
              </a:rPr>
              <a:t> </a:t>
            </a:r>
            <a:r>
              <a:rPr lang="zh-CN" altLang="en-US" sz="1800" dirty="0">
                <a:solidFill>
                  <a:prstClr val="black"/>
                </a:solidFill>
                <a:latin typeface="Calibri" pitchFamily="34" charset="0"/>
                <a:ea typeface="標楷體" pitchFamily="65" charset="-120"/>
                <a:cs typeface="Arial" pitchFamily="34" charset="0"/>
              </a:rPr>
              <a:t>現如今對策</a:t>
            </a:r>
            <a:r>
              <a:rPr lang="zh-TW" altLang="en-US" sz="1800" dirty="0">
                <a:solidFill>
                  <a:prstClr val="black"/>
                </a:solidFill>
                <a:latin typeface="Calibri" pitchFamily="34" charset="0"/>
                <a:ea typeface="標楷體" pitchFamily="65" charset="-120"/>
                <a:cs typeface="Arial" pitchFamily="34" charset="0"/>
              </a:rPr>
              <a:t>再</a:t>
            </a:r>
            <a:r>
              <a:rPr lang="zh-CN" altLang="en-US" sz="1800" dirty="0">
                <a:solidFill>
                  <a:prstClr val="black"/>
                </a:solidFill>
                <a:latin typeface="Calibri" pitchFamily="34" charset="0"/>
                <a:ea typeface="標楷體" pitchFamily="65" charset="-120"/>
                <a:cs typeface="Arial" pitchFamily="34" charset="0"/>
              </a:rPr>
              <a:t>修</a:t>
            </a:r>
            <a:r>
              <a:rPr lang="zh-TW" altLang="en-US" sz="1800" dirty="0">
                <a:solidFill>
                  <a:prstClr val="black"/>
                </a:solidFill>
                <a:latin typeface="Calibri" pitchFamily="34" charset="0"/>
                <a:ea typeface="標楷體" pitchFamily="65" charset="-120"/>
                <a:cs typeface="Arial" pitchFamily="34" charset="0"/>
              </a:rPr>
              <a:t>改</a:t>
            </a:r>
            <a:r>
              <a:rPr lang="zh-CN" altLang="en-US" sz="1800" dirty="0">
                <a:solidFill>
                  <a:prstClr val="black"/>
                </a:solidFill>
                <a:latin typeface="Calibri" pitchFamily="34" charset="0"/>
                <a:ea typeface="標楷體" pitchFamily="65" charset="-120"/>
                <a:cs typeface="Arial" pitchFamily="34" charset="0"/>
              </a:rPr>
              <a:t>到</a:t>
            </a:r>
            <a:r>
              <a:rPr lang="en-US" altLang="zh-CN" sz="1800" dirty="0">
                <a:solidFill>
                  <a:prstClr val="black"/>
                </a:solidFill>
                <a:latin typeface="Calibri" pitchFamily="34" charset="0"/>
                <a:ea typeface="標楷體" pitchFamily="65" charset="-120"/>
                <a:cs typeface="Arial" pitchFamily="34" charset="0"/>
              </a:rPr>
              <a:t>2.5kg</a:t>
            </a:r>
            <a:r>
              <a:rPr lang="en-US" altLang="zh-CN" sz="1800" dirty="0" smtClean="0">
                <a:solidFill>
                  <a:prstClr val="black"/>
                </a:solidFill>
                <a:latin typeface="Calibri" pitchFamily="34" charset="0"/>
                <a:ea typeface="標楷體" pitchFamily="65" charset="-120"/>
                <a:cs typeface="Arial" pitchFamily="34" charset="0"/>
              </a:rPr>
              <a:t>.</a:t>
            </a:r>
          </a:p>
          <a:p>
            <a:pPr marL="0" indent="0" algn="l">
              <a:spcBef>
                <a:spcPts val="500"/>
              </a:spcBef>
              <a:buClr>
                <a:srgbClr val="000000"/>
              </a:buClr>
              <a:buSzPct val="100000"/>
              <a:defRPr/>
            </a:pPr>
            <a:r>
              <a:rPr lang="zh-TW" altLang="en-US" sz="1800" dirty="0" smtClean="0">
                <a:solidFill>
                  <a:prstClr val="black"/>
                </a:solidFill>
                <a:latin typeface="Calibri" pitchFamily="34" charset="0"/>
                <a:ea typeface="標楷體" pitchFamily="65" charset="-120"/>
                <a:cs typeface="Arial" pitchFamily="34" charset="0"/>
              </a:rPr>
              <a:t>      因此判斷</a:t>
            </a:r>
            <a:r>
              <a:rPr lang="zh-CN" altLang="en-US" sz="1800" dirty="0" smtClean="0">
                <a:solidFill>
                  <a:prstClr val="black"/>
                </a:solidFill>
                <a:latin typeface="Calibri" pitchFamily="34" charset="0"/>
                <a:ea typeface="標楷體" pitchFamily="65" charset="-120"/>
                <a:cs typeface="Arial" pitchFamily="34" charset="0"/>
              </a:rPr>
              <a:t>自動化焊錫導入初期氣壓</a:t>
            </a:r>
            <a:r>
              <a:rPr lang="zh-CN" altLang="en-US" sz="1800" dirty="0">
                <a:solidFill>
                  <a:prstClr val="black"/>
                </a:solidFill>
                <a:latin typeface="Calibri" pitchFamily="34" charset="0"/>
                <a:ea typeface="標楷體" pitchFamily="65" charset="-120"/>
                <a:cs typeface="Arial" pitchFamily="34" charset="0"/>
              </a:rPr>
              <a:t>較大</a:t>
            </a:r>
            <a:r>
              <a:rPr lang="en-US" altLang="zh-CN" sz="1800" dirty="0">
                <a:solidFill>
                  <a:prstClr val="black"/>
                </a:solidFill>
                <a:latin typeface="Calibri" pitchFamily="34" charset="0"/>
                <a:ea typeface="標楷體" pitchFamily="65" charset="-120"/>
                <a:cs typeface="Arial" pitchFamily="34" charset="0"/>
              </a:rPr>
              <a:t>,</a:t>
            </a:r>
            <a:r>
              <a:rPr lang="zh-CN" altLang="en-US" sz="1800" dirty="0">
                <a:solidFill>
                  <a:prstClr val="black"/>
                </a:solidFill>
                <a:latin typeface="Calibri" pitchFamily="34" charset="0"/>
                <a:ea typeface="標楷體" pitchFamily="65" charset="-120"/>
                <a:cs typeface="Arial" pitchFamily="34" charset="0"/>
              </a:rPr>
              <a:t>產品</a:t>
            </a:r>
            <a:r>
              <a:rPr lang="en-US" altLang="zh-CN" sz="1800" dirty="0">
                <a:solidFill>
                  <a:prstClr val="black"/>
                </a:solidFill>
                <a:latin typeface="Calibri" pitchFamily="34" charset="0"/>
                <a:ea typeface="標楷體" pitchFamily="65" charset="-120"/>
                <a:cs typeface="Arial" pitchFamily="34" charset="0"/>
              </a:rPr>
              <a:t>risk</a:t>
            </a:r>
            <a:r>
              <a:rPr lang="zh-CN" altLang="en-US" sz="1800" dirty="0">
                <a:solidFill>
                  <a:prstClr val="black"/>
                </a:solidFill>
                <a:latin typeface="Calibri" pitchFamily="34" charset="0"/>
                <a:ea typeface="標楷體" pitchFamily="65" charset="-120"/>
                <a:cs typeface="Arial" pitchFamily="34" charset="0"/>
              </a:rPr>
              <a:t>較高</a:t>
            </a:r>
            <a:r>
              <a:rPr lang="en-US" altLang="zh-CN" sz="1800" dirty="0" smtClean="0">
                <a:solidFill>
                  <a:prstClr val="black"/>
                </a:solidFill>
                <a:latin typeface="Calibri" pitchFamily="34" charset="0"/>
                <a:ea typeface="標楷體" pitchFamily="65" charset="-120"/>
                <a:cs typeface="Arial" pitchFamily="34" charset="0"/>
              </a:rPr>
              <a:t>.</a:t>
            </a:r>
            <a:r>
              <a:rPr lang="zh-CN" altLang="en-US" sz="1800" dirty="0" smtClean="0">
                <a:solidFill>
                  <a:prstClr val="black"/>
                </a:solidFill>
                <a:latin typeface="Calibri" pitchFamily="34" charset="0"/>
                <a:ea typeface="標楷體" pitchFamily="65" charset="-120"/>
                <a:cs typeface="Arial" pitchFamily="34" charset="0"/>
              </a:rPr>
              <a:t>而</a:t>
            </a:r>
            <a:r>
              <a:rPr lang="en-US" altLang="zh-CN" sz="1800" dirty="0" smtClean="0">
                <a:solidFill>
                  <a:prstClr val="black"/>
                </a:solidFill>
                <a:latin typeface="Calibri" pitchFamily="34" charset="0"/>
                <a:ea typeface="標楷體" pitchFamily="65" charset="-120"/>
                <a:cs typeface="Arial" pitchFamily="34" charset="0"/>
              </a:rPr>
              <a:t>D/C 2017/7</a:t>
            </a:r>
            <a:r>
              <a:rPr lang="zh-CN" altLang="en-US" sz="1800" dirty="0">
                <a:solidFill>
                  <a:prstClr val="black"/>
                </a:solidFill>
                <a:latin typeface="Calibri" pitchFamily="34" charset="0"/>
                <a:ea typeface="標楷體" pitchFamily="65" charset="-120"/>
                <a:cs typeface="Arial" pitchFamily="34" charset="0"/>
              </a:rPr>
              <a:t>月後生產品</a:t>
            </a:r>
            <a:r>
              <a:rPr lang="en-US" altLang="zh-CN" sz="1800" dirty="0">
                <a:solidFill>
                  <a:prstClr val="black"/>
                </a:solidFill>
                <a:latin typeface="Calibri" pitchFamily="34" charset="0"/>
                <a:ea typeface="標楷體" pitchFamily="65" charset="-120"/>
                <a:cs typeface="Arial" pitchFamily="34" charset="0"/>
              </a:rPr>
              <a:t>,</a:t>
            </a:r>
            <a:r>
              <a:rPr lang="zh-TW" altLang="en-US" sz="1800" dirty="0">
                <a:solidFill>
                  <a:prstClr val="black"/>
                </a:solidFill>
                <a:latin typeface="Calibri" pitchFamily="34" charset="0"/>
                <a:ea typeface="標楷體" pitchFamily="65" charset="-120"/>
                <a:cs typeface="Arial" pitchFamily="34" charset="0"/>
              </a:rPr>
              <a:t>研判 </a:t>
            </a:r>
            <a:endParaRPr lang="en-US" altLang="zh-TW" sz="1800" dirty="0" smtClean="0">
              <a:solidFill>
                <a:prstClr val="black"/>
              </a:solidFill>
              <a:latin typeface="Calibri" pitchFamily="34" charset="0"/>
              <a:ea typeface="標楷體" pitchFamily="65" charset="-120"/>
              <a:cs typeface="Arial" pitchFamily="34" charset="0"/>
            </a:endParaRPr>
          </a:p>
          <a:p>
            <a:pPr marL="0" indent="0" algn="l">
              <a:spcBef>
                <a:spcPts val="500"/>
              </a:spcBef>
              <a:buClr>
                <a:srgbClr val="000000"/>
              </a:buClr>
              <a:buSzPct val="100000"/>
              <a:defRPr/>
            </a:pPr>
            <a:r>
              <a:rPr lang="en-US" altLang="zh-CN" sz="1800" dirty="0">
                <a:solidFill>
                  <a:prstClr val="black"/>
                </a:solidFill>
                <a:latin typeface="Calibri" pitchFamily="34" charset="0"/>
                <a:ea typeface="標楷體" pitchFamily="65" charset="-120"/>
                <a:cs typeface="Arial" pitchFamily="34" charset="0"/>
              </a:rPr>
              <a:t> </a:t>
            </a:r>
            <a:r>
              <a:rPr lang="en-US" altLang="zh-CN" sz="1800" dirty="0" smtClean="0">
                <a:solidFill>
                  <a:prstClr val="black"/>
                </a:solidFill>
                <a:latin typeface="Calibri" pitchFamily="34" charset="0"/>
                <a:ea typeface="標楷體" pitchFamily="65" charset="-120"/>
                <a:cs typeface="Arial" pitchFamily="34" charset="0"/>
              </a:rPr>
              <a:t>     IQA </a:t>
            </a:r>
            <a:r>
              <a:rPr lang="en-US" altLang="zh-CN" sz="1800" dirty="0">
                <a:solidFill>
                  <a:prstClr val="black"/>
                </a:solidFill>
                <a:latin typeface="Calibri" pitchFamily="34" charset="0"/>
                <a:ea typeface="標楷體" pitchFamily="65" charset="-120"/>
                <a:cs typeface="Arial" pitchFamily="34" charset="0"/>
              </a:rPr>
              <a:t>sorting</a:t>
            </a:r>
            <a:r>
              <a:rPr lang="zh-CN" altLang="en-US" sz="1800" dirty="0">
                <a:solidFill>
                  <a:prstClr val="black"/>
                </a:solidFill>
                <a:latin typeface="Calibri" pitchFamily="34" charset="0"/>
                <a:ea typeface="標楷體" pitchFamily="65" charset="-120"/>
                <a:cs typeface="Arial" pitchFamily="34" charset="0"/>
              </a:rPr>
              <a:t>未發現不良</a:t>
            </a:r>
            <a:r>
              <a:rPr lang="zh-TW" altLang="en-US" sz="1800" dirty="0">
                <a:solidFill>
                  <a:prstClr val="black"/>
                </a:solidFill>
                <a:latin typeface="Calibri" pitchFamily="34" charset="0"/>
                <a:ea typeface="標楷體" pitchFamily="65" charset="-120"/>
                <a:cs typeface="Arial" pitchFamily="34" charset="0"/>
              </a:rPr>
              <a:t>可能因下壓衝擊力已經減輕</a:t>
            </a:r>
            <a:r>
              <a:rPr lang="en-US" altLang="zh-TW" sz="1800" dirty="0">
                <a:solidFill>
                  <a:prstClr val="black"/>
                </a:solidFill>
                <a:latin typeface="Calibri" pitchFamily="34" charset="0"/>
                <a:ea typeface="標楷體" pitchFamily="65" charset="-120"/>
                <a:cs typeface="Arial" pitchFamily="34" charset="0"/>
              </a:rPr>
              <a:t>,</a:t>
            </a:r>
            <a:r>
              <a:rPr lang="zh-TW" altLang="en-US" sz="1800" dirty="0">
                <a:solidFill>
                  <a:prstClr val="black"/>
                </a:solidFill>
                <a:latin typeface="Calibri" pitchFamily="34" charset="0"/>
                <a:ea typeface="標楷體" pitchFamily="65" charset="-120"/>
                <a:cs typeface="Arial" pitchFamily="34" charset="0"/>
              </a:rPr>
              <a:t>增加</a:t>
            </a:r>
            <a:r>
              <a:rPr lang="en-US" altLang="zh-TW" sz="1800" dirty="0">
                <a:solidFill>
                  <a:prstClr val="black"/>
                </a:solidFill>
                <a:latin typeface="Calibri" pitchFamily="34" charset="0"/>
                <a:ea typeface="標楷體" pitchFamily="65" charset="-120"/>
                <a:cs typeface="Arial" pitchFamily="34" charset="0"/>
              </a:rPr>
              <a:t>Margin</a:t>
            </a:r>
            <a:r>
              <a:rPr lang="en-US" altLang="zh-TW" sz="1800" dirty="0" smtClean="0">
                <a:solidFill>
                  <a:prstClr val="black"/>
                </a:solidFill>
                <a:latin typeface="Calibri" pitchFamily="34" charset="0"/>
                <a:ea typeface="標楷體" pitchFamily="65" charset="-120"/>
                <a:cs typeface="Arial" pitchFamily="34" charset="0"/>
              </a:rPr>
              <a:t>.</a:t>
            </a:r>
            <a:endParaRPr lang="en-US" altLang="zh-TW" sz="1800" dirty="0">
              <a:solidFill>
                <a:prstClr val="black"/>
              </a:solidFill>
              <a:latin typeface="Calibri" pitchFamily="34" charset="0"/>
              <a:ea typeface="標楷體" pitchFamily="65" charset="-120"/>
              <a:cs typeface="Arial" pitchFamily="34" charset="0"/>
            </a:endParaRPr>
          </a:p>
          <a:p>
            <a:pPr marL="342900" indent="-342900" algn="l">
              <a:spcBef>
                <a:spcPts val="500"/>
              </a:spcBef>
              <a:buClr>
                <a:srgbClr val="000000"/>
              </a:buClr>
              <a:buSzPct val="100000"/>
              <a:buFont typeface="+mj-lt"/>
              <a:buAutoNum type="arabicPeriod" startAt="4"/>
              <a:defRPr/>
            </a:pPr>
            <a:r>
              <a:rPr lang="zh-TW" altLang="en-US" sz="1800" dirty="0" smtClean="0">
                <a:solidFill>
                  <a:prstClr val="black"/>
                </a:solidFill>
                <a:latin typeface="Calibri" pitchFamily="34" charset="0"/>
                <a:ea typeface="標楷體" pitchFamily="65" charset="-120"/>
                <a:cs typeface="Arial" pitchFamily="34" charset="0"/>
              </a:rPr>
              <a:t>由於</a:t>
            </a:r>
            <a:r>
              <a:rPr lang="zh-TW" altLang="en-US" sz="1800" dirty="0">
                <a:solidFill>
                  <a:prstClr val="black"/>
                </a:solidFill>
                <a:latin typeface="Calibri" pitchFamily="34" charset="0"/>
                <a:ea typeface="標楷體" pitchFamily="65" charset="-120"/>
                <a:cs typeface="Arial" pitchFamily="34" charset="0"/>
              </a:rPr>
              <a:t>沒有實際紀錄與證據</a:t>
            </a:r>
            <a:r>
              <a:rPr lang="en-US" altLang="zh-TW" sz="1800" dirty="0">
                <a:solidFill>
                  <a:prstClr val="black"/>
                </a:solidFill>
                <a:latin typeface="Calibri" pitchFamily="34" charset="0"/>
                <a:ea typeface="標楷體" pitchFamily="65" charset="-120"/>
                <a:cs typeface="Arial" pitchFamily="34" charset="0"/>
              </a:rPr>
              <a:t>,</a:t>
            </a:r>
            <a:r>
              <a:rPr lang="zh-TW" altLang="en-US" sz="1800" dirty="0">
                <a:solidFill>
                  <a:prstClr val="black"/>
                </a:solidFill>
                <a:latin typeface="Calibri" pitchFamily="34" charset="0"/>
                <a:ea typeface="標楷體" pitchFamily="65" charset="-120"/>
                <a:cs typeface="Arial" pitchFamily="34" charset="0"/>
              </a:rPr>
              <a:t>仍無法</a:t>
            </a:r>
            <a:r>
              <a:rPr lang="en-US" altLang="zh-TW" sz="1800" dirty="0">
                <a:solidFill>
                  <a:prstClr val="black"/>
                </a:solidFill>
                <a:latin typeface="Calibri" pitchFamily="34" charset="0"/>
                <a:ea typeface="標楷體" pitchFamily="65" charset="-120"/>
                <a:cs typeface="Arial" pitchFamily="34" charset="0"/>
              </a:rPr>
              <a:t>100%</a:t>
            </a:r>
            <a:r>
              <a:rPr lang="zh-TW" altLang="en-US" sz="1800" dirty="0">
                <a:solidFill>
                  <a:prstClr val="black"/>
                </a:solidFill>
                <a:latin typeface="Calibri" pitchFamily="34" charset="0"/>
                <a:ea typeface="標楷體" pitchFamily="65" charset="-120"/>
                <a:cs typeface="Arial" pitchFamily="34" charset="0"/>
              </a:rPr>
              <a:t>排除風險</a:t>
            </a:r>
            <a:r>
              <a:rPr lang="en-US" altLang="zh-TW" sz="1800" dirty="0">
                <a:solidFill>
                  <a:prstClr val="black"/>
                </a:solidFill>
                <a:latin typeface="Calibri" pitchFamily="34" charset="0"/>
                <a:ea typeface="標楷體" pitchFamily="65" charset="-120"/>
                <a:cs typeface="Arial" pitchFamily="34" charset="0"/>
              </a:rPr>
              <a:t>.</a:t>
            </a:r>
            <a:r>
              <a:rPr lang="zh-TW" altLang="en-US" sz="1800" dirty="0">
                <a:solidFill>
                  <a:prstClr val="black"/>
                </a:solidFill>
                <a:latin typeface="Calibri" pitchFamily="34" charset="0"/>
                <a:ea typeface="標楷體" pitchFamily="65" charset="-120"/>
                <a:cs typeface="Arial" pitchFamily="34" charset="0"/>
              </a:rPr>
              <a:t>但若電容已有</a:t>
            </a:r>
            <a:r>
              <a:rPr lang="en-US" altLang="zh-TW" sz="1800" dirty="0" smtClean="0">
                <a:solidFill>
                  <a:prstClr val="black"/>
                </a:solidFill>
                <a:latin typeface="Calibri" pitchFamily="34" charset="0"/>
                <a:ea typeface="標楷體" pitchFamily="65" charset="-120"/>
                <a:cs typeface="Arial" pitchFamily="34" charset="0"/>
              </a:rPr>
              <a:t>crack,</a:t>
            </a:r>
            <a:r>
              <a:rPr lang="zh-CN" altLang="en-US" sz="1800" dirty="0" smtClean="0">
                <a:solidFill>
                  <a:prstClr val="black"/>
                </a:solidFill>
                <a:latin typeface="Calibri" pitchFamily="34" charset="0"/>
                <a:ea typeface="標楷體" pitchFamily="65" charset="-120"/>
                <a:cs typeface="Arial" pitchFamily="34" charset="0"/>
              </a:rPr>
              <a:t>開機</a:t>
            </a:r>
            <a:r>
              <a:rPr lang="en-US" altLang="zh-CN" sz="1800" dirty="0" smtClean="0">
                <a:solidFill>
                  <a:prstClr val="black"/>
                </a:solidFill>
                <a:latin typeface="Calibri" pitchFamily="34" charset="0"/>
                <a:ea typeface="標楷體" pitchFamily="65" charset="-120"/>
                <a:cs typeface="Arial" pitchFamily="34" charset="0"/>
              </a:rPr>
              <a:t>+</a:t>
            </a:r>
            <a:r>
              <a:rPr lang="zh-TW" altLang="en-US" sz="1800" dirty="0" smtClean="0">
                <a:solidFill>
                  <a:prstClr val="black"/>
                </a:solidFill>
                <a:latin typeface="Calibri" pitchFamily="34" charset="0"/>
                <a:ea typeface="標楷體" pitchFamily="65" charset="-120"/>
                <a:cs typeface="Arial" pitchFamily="34" charset="0"/>
              </a:rPr>
              <a:t>敲擊</a:t>
            </a:r>
            <a:r>
              <a:rPr lang="zh-TW" altLang="en-US" sz="1800" dirty="0">
                <a:solidFill>
                  <a:prstClr val="black"/>
                </a:solidFill>
                <a:latin typeface="Calibri" pitchFamily="34" charset="0"/>
                <a:ea typeface="標楷體" pitchFamily="65" charset="-120"/>
                <a:cs typeface="Arial" pitchFamily="34" charset="0"/>
              </a:rPr>
              <a:t>的衝擊力 </a:t>
            </a:r>
            <a:r>
              <a:rPr lang="zh-TW" altLang="en-US" sz="1800" dirty="0" smtClean="0">
                <a:solidFill>
                  <a:prstClr val="black"/>
                </a:solidFill>
                <a:latin typeface="Calibri" pitchFamily="34" charset="0"/>
                <a:ea typeface="標楷體" pitchFamily="65" charset="-120"/>
                <a:cs typeface="Arial" pitchFamily="34" charset="0"/>
              </a:rPr>
              <a:t>應</a:t>
            </a:r>
            <a:r>
              <a:rPr lang="zh-TW" altLang="en-US" sz="1800" dirty="0">
                <a:solidFill>
                  <a:prstClr val="black"/>
                </a:solidFill>
                <a:latin typeface="Calibri" pitchFamily="34" charset="0"/>
                <a:ea typeface="標楷體" pitchFamily="65" charset="-120"/>
                <a:cs typeface="Arial" pitchFamily="34" charset="0"/>
              </a:rPr>
              <a:t>還是對其有部分作用</a:t>
            </a:r>
            <a:r>
              <a:rPr lang="en-US" altLang="zh-TW" sz="1800" dirty="0">
                <a:solidFill>
                  <a:prstClr val="black"/>
                </a:solidFill>
                <a:latin typeface="Calibri" pitchFamily="34" charset="0"/>
                <a:ea typeface="標楷體" pitchFamily="65" charset="-120"/>
                <a:cs typeface="Arial" pitchFamily="34" charset="0"/>
              </a:rPr>
              <a:t>.</a:t>
            </a:r>
            <a:r>
              <a:rPr lang="zh-TW" altLang="en-US" sz="1800" dirty="0">
                <a:solidFill>
                  <a:prstClr val="black"/>
                </a:solidFill>
                <a:latin typeface="Calibri" pitchFamily="34" charset="0"/>
                <a:ea typeface="標楷體" pitchFamily="65" charset="-120"/>
                <a:cs typeface="Arial" pitchFamily="34" charset="0"/>
              </a:rPr>
              <a:t>   </a:t>
            </a:r>
            <a:endParaRPr lang="en-US" altLang="zh-TW" sz="1800" dirty="0">
              <a:solidFill>
                <a:prstClr val="black"/>
              </a:solidFill>
              <a:latin typeface="Calibri" pitchFamily="34" charset="0"/>
              <a:ea typeface="標楷體" pitchFamily="65" charset="-12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344881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Box 3"/>
          <p:cNvSpPr txBox="1">
            <a:spLocks noChangeArrowheads="1"/>
          </p:cNvSpPr>
          <p:nvPr/>
        </p:nvSpPr>
        <p:spPr bwMode="auto">
          <a:xfrm>
            <a:off x="189005" y="670876"/>
            <a:ext cx="8785225" cy="17359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marL="457200" indent="-457200" defTabSz="448945">
              <a:spcBef>
                <a:spcPct val="0"/>
              </a:spcBef>
              <a:tabLst>
                <a:tab pos="0" algn="l"/>
                <a:tab pos="447675" algn="l"/>
                <a:tab pos="896620" algn="l"/>
                <a:tab pos="1346200" algn="l"/>
                <a:tab pos="1795145" algn="l"/>
                <a:tab pos="2244725" algn="l"/>
                <a:tab pos="2693670" algn="l"/>
                <a:tab pos="3143250" algn="l"/>
                <a:tab pos="3592195" algn="l"/>
                <a:tab pos="4041775" algn="l"/>
                <a:tab pos="4490720" algn="l"/>
                <a:tab pos="4940300" algn="l"/>
                <a:tab pos="5389245" algn="l"/>
                <a:tab pos="5838825" algn="l"/>
                <a:tab pos="6287770" algn="l"/>
                <a:tab pos="6737350" algn="l"/>
                <a:tab pos="7186295" algn="l"/>
                <a:tab pos="7635875" algn="l"/>
                <a:tab pos="8084820" algn="l"/>
                <a:tab pos="8534400" algn="l"/>
                <a:tab pos="8983345" algn="l"/>
              </a:tabLst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1pPr>
            <a:lvl2pPr marL="914400" indent="-457200" defTabSz="448945">
              <a:spcBef>
                <a:spcPct val="0"/>
              </a:spcBef>
              <a:tabLst>
                <a:tab pos="0" algn="l"/>
                <a:tab pos="447675" algn="l"/>
                <a:tab pos="896620" algn="l"/>
                <a:tab pos="1346200" algn="l"/>
                <a:tab pos="1795145" algn="l"/>
                <a:tab pos="2244725" algn="l"/>
                <a:tab pos="2693670" algn="l"/>
                <a:tab pos="3143250" algn="l"/>
                <a:tab pos="3592195" algn="l"/>
                <a:tab pos="4041775" algn="l"/>
                <a:tab pos="4490720" algn="l"/>
                <a:tab pos="4940300" algn="l"/>
                <a:tab pos="5389245" algn="l"/>
                <a:tab pos="5838825" algn="l"/>
                <a:tab pos="6287770" algn="l"/>
                <a:tab pos="6737350" algn="l"/>
                <a:tab pos="7186295" algn="l"/>
                <a:tab pos="7635875" algn="l"/>
                <a:tab pos="8084820" algn="l"/>
                <a:tab pos="8534400" algn="l"/>
                <a:tab pos="8983345" algn="l"/>
              </a:tabLst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2pPr>
            <a:lvl3pPr marL="1371600" indent="-457200" defTabSz="448945">
              <a:spcBef>
                <a:spcPct val="0"/>
              </a:spcBef>
              <a:tabLst>
                <a:tab pos="0" algn="l"/>
                <a:tab pos="447675" algn="l"/>
                <a:tab pos="896620" algn="l"/>
                <a:tab pos="1346200" algn="l"/>
                <a:tab pos="1795145" algn="l"/>
                <a:tab pos="2244725" algn="l"/>
                <a:tab pos="2693670" algn="l"/>
                <a:tab pos="3143250" algn="l"/>
                <a:tab pos="3592195" algn="l"/>
                <a:tab pos="4041775" algn="l"/>
                <a:tab pos="4490720" algn="l"/>
                <a:tab pos="4940300" algn="l"/>
                <a:tab pos="5389245" algn="l"/>
                <a:tab pos="5838825" algn="l"/>
                <a:tab pos="6287770" algn="l"/>
                <a:tab pos="6737350" algn="l"/>
                <a:tab pos="7186295" algn="l"/>
                <a:tab pos="7635875" algn="l"/>
                <a:tab pos="8084820" algn="l"/>
                <a:tab pos="8534400" algn="l"/>
                <a:tab pos="8983345" algn="l"/>
              </a:tabLst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3pPr>
            <a:lvl4pPr marL="1828800" indent="-457200" defTabSz="448945">
              <a:spcBef>
                <a:spcPct val="0"/>
              </a:spcBef>
              <a:tabLst>
                <a:tab pos="0" algn="l"/>
                <a:tab pos="447675" algn="l"/>
                <a:tab pos="896620" algn="l"/>
                <a:tab pos="1346200" algn="l"/>
                <a:tab pos="1795145" algn="l"/>
                <a:tab pos="2244725" algn="l"/>
                <a:tab pos="2693670" algn="l"/>
                <a:tab pos="3143250" algn="l"/>
                <a:tab pos="3592195" algn="l"/>
                <a:tab pos="4041775" algn="l"/>
                <a:tab pos="4490720" algn="l"/>
                <a:tab pos="4940300" algn="l"/>
                <a:tab pos="5389245" algn="l"/>
                <a:tab pos="5838825" algn="l"/>
                <a:tab pos="6287770" algn="l"/>
                <a:tab pos="6737350" algn="l"/>
                <a:tab pos="7186295" algn="l"/>
                <a:tab pos="7635875" algn="l"/>
                <a:tab pos="8084820" algn="l"/>
                <a:tab pos="8534400" algn="l"/>
                <a:tab pos="8983345" algn="l"/>
              </a:tabLst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4pPr>
            <a:lvl5pPr marL="2286000" indent="-457200" defTabSz="448945">
              <a:spcBef>
                <a:spcPct val="0"/>
              </a:spcBef>
              <a:tabLst>
                <a:tab pos="0" algn="l"/>
                <a:tab pos="447675" algn="l"/>
                <a:tab pos="896620" algn="l"/>
                <a:tab pos="1346200" algn="l"/>
                <a:tab pos="1795145" algn="l"/>
                <a:tab pos="2244725" algn="l"/>
                <a:tab pos="2693670" algn="l"/>
                <a:tab pos="3143250" algn="l"/>
                <a:tab pos="3592195" algn="l"/>
                <a:tab pos="4041775" algn="l"/>
                <a:tab pos="4490720" algn="l"/>
                <a:tab pos="4940300" algn="l"/>
                <a:tab pos="5389245" algn="l"/>
                <a:tab pos="5838825" algn="l"/>
                <a:tab pos="6287770" algn="l"/>
                <a:tab pos="6737350" algn="l"/>
                <a:tab pos="7186295" algn="l"/>
                <a:tab pos="7635875" algn="l"/>
                <a:tab pos="8084820" algn="l"/>
                <a:tab pos="8534400" algn="l"/>
                <a:tab pos="8983345" algn="l"/>
              </a:tabLst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5pPr>
            <a:lvl6pPr marL="2743200" indent="-457200" defTabSz="448945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620" algn="l"/>
                <a:tab pos="1346200" algn="l"/>
                <a:tab pos="1795145" algn="l"/>
                <a:tab pos="2244725" algn="l"/>
                <a:tab pos="2693670" algn="l"/>
                <a:tab pos="3143250" algn="l"/>
                <a:tab pos="3592195" algn="l"/>
                <a:tab pos="4041775" algn="l"/>
                <a:tab pos="4490720" algn="l"/>
                <a:tab pos="4940300" algn="l"/>
                <a:tab pos="5389245" algn="l"/>
                <a:tab pos="5838825" algn="l"/>
                <a:tab pos="6287770" algn="l"/>
                <a:tab pos="6737350" algn="l"/>
                <a:tab pos="7186295" algn="l"/>
                <a:tab pos="7635875" algn="l"/>
                <a:tab pos="8084820" algn="l"/>
                <a:tab pos="8534400" algn="l"/>
                <a:tab pos="8983345" algn="l"/>
              </a:tabLst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6pPr>
            <a:lvl7pPr marL="3200400" indent="-457200" defTabSz="448945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620" algn="l"/>
                <a:tab pos="1346200" algn="l"/>
                <a:tab pos="1795145" algn="l"/>
                <a:tab pos="2244725" algn="l"/>
                <a:tab pos="2693670" algn="l"/>
                <a:tab pos="3143250" algn="l"/>
                <a:tab pos="3592195" algn="l"/>
                <a:tab pos="4041775" algn="l"/>
                <a:tab pos="4490720" algn="l"/>
                <a:tab pos="4940300" algn="l"/>
                <a:tab pos="5389245" algn="l"/>
                <a:tab pos="5838825" algn="l"/>
                <a:tab pos="6287770" algn="l"/>
                <a:tab pos="6737350" algn="l"/>
                <a:tab pos="7186295" algn="l"/>
                <a:tab pos="7635875" algn="l"/>
                <a:tab pos="8084820" algn="l"/>
                <a:tab pos="8534400" algn="l"/>
                <a:tab pos="8983345" algn="l"/>
              </a:tabLst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7pPr>
            <a:lvl8pPr marL="3657600" indent="-457200" defTabSz="448945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620" algn="l"/>
                <a:tab pos="1346200" algn="l"/>
                <a:tab pos="1795145" algn="l"/>
                <a:tab pos="2244725" algn="l"/>
                <a:tab pos="2693670" algn="l"/>
                <a:tab pos="3143250" algn="l"/>
                <a:tab pos="3592195" algn="l"/>
                <a:tab pos="4041775" algn="l"/>
                <a:tab pos="4490720" algn="l"/>
                <a:tab pos="4940300" algn="l"/>
                <a:tab pos="5389245" algn="l"/>
                <a:tab pos="5838825" algn="l"/>
                <a:tab pos="6287770" algn="l"/>
                <a:tab pos="6737350" algn="l"/>
                <a:tab pos="7186295" algn="l"/>
                <a:tab pos="7635875" algn="l"/>
                <a:tab pos="8084820" algn="l"/>
                <a:tab pos="8534400" algn="l"/>
                <a:tab pos="8983345" algn="l"/>
              </a:tabLst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8pPr>
            <a:lvl9pPr marL="4114800" indent="-457200" defTabSz="448945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620" algn="l"/>
                <a:tab pos="1346200" algn="l"/>
                <a:tab pos="1795145" algn="l"/>
                <a:tab pos="2244725" algn="l"/>
                <a:tab pos="2693670" algn="l"/>
                <a:tab pos="3143250" algn="l"/>
                <a:tab pos="3592195" algn="l"/>
                <a:tab pos="4041775" algn="l"/>
                <a:tab pos="4490720" algn="l"/>
                <a:tab pos="4940300" algn="l"/>
                <a:tab pos="5389245" algn="l"/>
                <a:tab pos="5838825" algn="l"/>
                <a:tab pos="6287770" algn="l"/>
                <a:tab pos="6737350" algn="l"/>
                <a:tab pos="7186295" algn="l"/>
                <a:tab pos="7635875" algn="l"/>
                <a:tab pos="8084820" algn="l"/>
                <a:tab pos="8534400" algn="l"/>
                <a:tab pos="8983345" algn="l"/>
              </a:tabLst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9pPr>
          </a:lstStyle>
          <a:p>
            <a:pPr marL="285750" indent="-285750" algn="l" defTabSz="914400">
              <a:spcBef>
                <a:spcPts val="500"/>
              </a:spcBef>
              <a:buClr>
                <a:srgbClr val="000000"/>
              </a:buClr>
              <a:buSzPct val="100000"/>
              <a:buFont typeface="Wingdings" pitchFamily="2" charset="2"/>
              <a:buChar char="n"/>
              <a:tabLst/>
              <a:defRPr/>
            </a:pPr>
            <a:r>
              <a:rPr kumimoji="0" lang="zh-CN" altLang="zh-TW" sz="1800" b="1" i="1" dirty="0" smtClean="0">
                <a:solidFill>
                  <a:prstClr val="black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安排</a:t>
            </a:r>
            <a:r>
              <a:rPr kumimoji="0" lang="zh-CN" altLang="zh-TW" sz="1800" b="1" i="1" dirty="0">
                <a:solidFill>
                  <a:prstClr val="black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分析</a:t>
            </a:r>
            <a:r>
              <a:rPr kumimoji="0" lang="en-US" altLang="zh-TW" sz="1800" b="1" i="1" dirty="0">
                <a:solidFill>
                  <a:prstClr val="black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C4/C5 issue</a:t>
            </a:r>
            <a:r>
              <a:rPr kumimoji="0" lang="zh-CN" altLang="zh-TW" sz="1800" b="1" i="1" dirty="0">
                <a:solidFill>
                  <a:prstClr val="black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的</a:t>
            </a:r>
            <a:r>
              <a:rPr kumimoji="0" lang="en-US" altLang="zh-TW" sz="1800" b="1" i="1" dirty="0">
                <a:solidFill>
                  <a:prstClr val="black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DOE</a:t>
            </a:r>
            <a:r>
              <a:rPr kumimoji="0" lang="zh-CN" altLang="zh-TW" sz="1800" b="1" i="1" dirty="0">
                <a:solidFill>
                  <a:prstClr val="black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試驗</a:t>
            </a:r>
            <a:r>
              <a:rPr kumimoji="0" lang="en-US" altLang="zh-CN" sz="1800" b="1" i="1" dirty="0">
                <a:solidFill>
                  <a:prstClr val="black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: </a:t>
            </a:r>
          </a:p>
          <a:p>
            <a:pPr marL="0" indent="0" algn="l">
              <a:spcBef>
                <a:spcPts val="500"/>
              </a:spcBef>
              <a:buClr>
                <a:srgbClr val="000000"/>
              </a:buClr>
              <a:buSzPct val="100000"/>
              <a:defRPr/>
            </a:pPr>
            <a:r>
              <a:rPr lang="zh-TW" altLang="en-US" sz="1800" dirty="0">
                <a:solidFill>
                  <a:prstClr val="black"/>
                </a:solidFill>
                <a:latin typeface="Calibri" panose="020F0502020204030204" pitchFamily="34" charset="0"/>
                <a:ea typeface="標楷體" panose="03000509000000000000" pitchFamily="65" charset="-120"/>
                <a:cs typeface="Arial" pitchFamily="34" charset="0"/>
              </a:rPr>
              <a:t>     </a:t>
            </a:r>
            <a:r>
              <a:rPr lang="en-US" altLang="zh-TW" sz="1800" dirty="0">
                <a:solidFill>
                  <a:prstClr val="black"/>
                </a:solidFill>
                <a:latin typeface="Calibri" panose="020F0502020204030204" pitchFamily="34" charset="0"/>
                <a:ea typeface="標楷體" panose="03000509000000000000" pitchFamily="65" charset="-120"/>
                <a:cs typeface="Arial" pitchFamily="34" charset="0"/>
              </a:rPr>
              <a:t>A.</a:t>
            </a:r>
            <a:r>
              <a:rPr lang="zh-TW" altLang="en-US" sz="1800" dirty="0">
                <a:solidFill>
                  <a:prstClr val="black"/>
                </a:solidFill>
                <a:latin typeface="Calibri" panose="020F0502020204030204" pitchFamily="34" charset="0"/>
                <a:ea typeface="標楷體" panose="03000509000000000000" pitchFamily="65" charset="-120"/>
                <a:cs typeface="Arial" pitchFamily="34" charset="0"/>
              </a:rPr>
              <a:t>定義</a:t>
            </a:r>
            <a:r>
              <a:rPr lang="zh-TW" altLang="en-US" sz="1800" dirty="0" smtClean="0">
                <a:solidFill>
                  <a:prstClr val="black"/>
                </a:solidFill>
                <a:latin typeface="Calibri" panose="020F0502020204030204" pitchFamily="34" charset="0"/>
                <a:ea typeface="標楷體" panose="03000509000000000000" pitchFamily="65" charset="-120"/>
                <a:cs typeface="Arial" pitchFamily="34" charset="0"/>
              </a:rPr>
              <a:t>因子</a:t>
            </a:r>
            <a:r>
              <a:rPr lang="en-US" altLang="zh-TW" sz="1800" dirty="0" smtClean="0">
                <a:solidFill>
                  <a:prstClr val="black"/>
                </a:solidFill>
                <a:latin typeface="Calibri" panose="020F0502020204030204" pitchFamily="34" charset="0"/>
                <a:ea typeface="標楷體" panose="03000509000000000000" pitchFamily="65" charset="-120"/>
                <a:cs typeface="Arial" pitchFamily="34" charset="0"/>
              </a:rPr>
              <a:t>: </a:t>
            </a:r>
            <a:r>
              <a:rPr lang="zh-TW" altLang="en-US" sz="1800" dirty="0" smtClean="0">
                <a:solidFill>
                  <a:prstClr val="black"/>
                </a:solidFill>
                <a:latin typeface="Calibri" panose="020F0502020204030204" pitchFamily="34" charset="0"/>
                <a:ea typeface="標楷體" panose="03000509000000000000" pitchFamily="65" charset="-120"/>
                <a:cs typeface="Arial" pitchFamily="34" charset="0"/>
              </a:rPr>
              <a:t>調節閥</a:t>
            </a:r>
            <a:r>
              <a:rPr lang="en-US" altLang="zh-TW" sz="1800" dirty="0" smtClean="0">
                <a:solidFill>
                  <a:prstClr val="black"/>
                </a:solidFill>
                <a:latin typeface="Calibri" panose="020F0502020204030204" pitchFamily="34" charset="0"/>
                <a:ea typeface="標楷體" panose="03000509000000000000" pitchFamily="65" charset="-120"/>
                <a:cs typeface="Arial" pitchFamily="34" charset="0"/>
              </a:rPr>
              <a:t>, </a:t>
            </a:r>
            <a:r>
              <a:rPr lang="zh-TW" altLang="en-US" sz="1800" dirty="0" smtClean="0">
                <a:solidFill>
                  <a:prstClr val="black"/>
                </a:solidFill>
                <a:latin typeface="Calibri" panose="020F0502020204030204" pitchFamily="34" charset="0"/>
                <a:ea typeface="標楷體" panose="03000509000000000000" pitchFamily="65" charset="-120"/>
                <a:cs typeface="Arial" pitchFamily="34" charset="0"/>
              </a:rPr>
              <a:t>氣壓</a:t>
            </a:r>
            <a:endParaRPr lang="en-US" altLang="zh-TW" sz="1800" dirty="0">
              <a:solidFill>
                <a:prstClr val="black"/>
              </a:solidFill>
              <a:latin typeface="Calibri" panose="020F0502020204030204" pitchFamily="34" charset="0"/>
              <a:ea typeface="標楷體" panose="03000509000000000000" pitchFamily="65" charset="-120"/>
              <a:cs typeface="Arial" pitchFamily="34" charset="0"/>
            </a:endParaRPr>
          </a:p>
          <a:p>
            <a:pPr marL="0" indent="0" algn="l">
              <a:spcBef>
                <a:spcPts val="500"/>
              </a:spcBef>
              <a:buClr>
                <a:srgbClr val="000000"/>
              </a:buClr>
              <a:buSzPct val="100000"/>
              <a:defRPr/>
            </a:pPr>
            <a:r>
              <a:rPr lang="en-US" altLang="zh-TW" sz="1800" dirty="0">
                <a:solidFill>
                  <a:prstClr val="black"/>
                </a:solidFill>
                <a:latin typeface="Calibri" panose="020F0502020204030204" pitchFamily="34" charset="0"/>
                <a:ea typeface="標楷體" panose="03000509000000000000" pitchFamily="65" charset="-120"/>
                <a:cs typeface="Arial" pitchFamily="34" charset="0"/>
              </a:rPr>
              <a:t>     B.</a:t>
            </a:r>
            <a:r>
              <a:rPr lang="zh-TW" altLang="en-US" sz="1800" dirty="0">
                <a:solidFill>
                  <a:prstClr val="black"/>
                </a:solidFill>
                <a:latin typeface="Calibri" panose="020F0502020204030204" pitchFamily="34" charset="0"/>
                <a:ea typeface="標楷體" panose="03000509000000000000" pitchFamily="65" charset="-120"/>
                <a:cs typeface="Arial" pitchFamily="34" charset="0"/>
              </a:rPr>
              <a:t>設定條件 </a:t>
            </a:r>
            <a:r>
              <a:rPr lang="en-US" altLang="zh-TW" sz="1800" dirty="0" smtClean="0">
                <a:solidFill>
                  <a:prstClr val="black"/>
                </a:solidFill>
                <a:latin typeface="Calibri" panose="020F0502020204030204" pitchFamily="34" charset="0"/>
                <a:ea typeface="標楷體" panose="03000509000000000000" pitchFamily="65" charset="-120"/>
                <a:cs typeface="Arial" pitchFamily="34" charset="0"/>
              </a:rPr>
              <a:t>:</a:t>
            </a:r>
            <a:r>
              <a:rPr lang="zh-TW" altLang="en-US" sz="1800" dirty="0" smtClean="0">
                <a:solidFill>
                  <a:prstClr val="black"/>
                </a:solidFill>
                <a:latin typeface="Calibri" panose="020F0502020204030204" pitchFamily="34" charset="0"/>
                <a:ea typeface="標楷體" panose="03000509000000000000" pitchFamily="65" charset="-120"/>
                <a:cs typeface="Arial" pitchFamily="34" charset="0"/>
              </a:rPr>
              <a:t> 利用因子的交互作用</a:t>
            </a:r>
            <a:r>
              <a:rPr lang="en-US" altLang="zh-TW" sz="1800" dirty="0" smtClean="0">
                <a:solidFill>
                  <a:prstClr val="black"/>
                </a:solidFill>
                <a:latin typeface="Calibri" panose="020F0502020204030204" pitchFamily="34" charset="0"/>
                <a:ea typeface="標楷體" panose="03000509000000000000" pitchFamily="65" charset="-120"/>
                <a:cs typeface="Arial" pitchFamily="34" charset="0"/>
              </a:rPr>
              <a:t>,</a:t>
            </a:r>
            <a:r>
              <a:rPr lang="zh-TW" altLang="en-US" sz="1800" dirty="0" smtClean="0">
                <a:solidFill>
                  <a:prstClr val="black"/>
                </a:solidFill>
                <a:latin typeface="Calibri" panose="020F0502020204030204" pitchFamily="34" charset="0"/>
                <a:ea typeface="標楷體" panose="03000509000000000000" pitchFamily="65" charset="-120"/>
                <a:cs typeface="Arial" pitchFamily="34" charset="0"/>
              </a:rPr>
              <a:t> 量測待測位置的應力數據</a:t>
            </a:r>
            <a:endParaRPr lang="en-US" altLang="zh-TW" sz="1800" dirty="0">
              <a:solidFill>
                <a:prstClr val="black"/>
              </a:solidFill>
              <a:latin typeface="Calibri" panose="020F0502020204030204" pitchFamily="34" charset="0"/>
              <a:ea typeface="標楷體" panose="03000509000000000000" pitchFamily="65" charset="-120"/>
              <a:cs typeface="Arial" pitchFamily="34" charset="0"/>
            </a:endParaRPr>
          </a:p>
          <a:p>
            <a:pPr marL="0" indent="0" algn="l">
              <a:spcBef>
                <a:spcPts val="500"/>
              </a:spcBef>
              <a:buClr>
                <a:srgbClr val="000000"/>
              </a:buClr>
              <a:buSzPct val="100000"/>
              <a:defRPr/>
            </a:pPr>
            <a:r>
              <a:rPr lang="en-US" altLang="zh-TW" sz="1800" dirty="0">
                <a:solidFill>
                  <a:prstClr val="black"/>
                </a:solidFill>
                <a:latin typeface="Calibri" panose="020F0502020204030204" pitchFamily="34" charset="0"/>
                <a:ea typeface="標楷體" panose="03000509000000000000" pitchFamily="65" charset="-120"/>
                <a:cs typeface="Arial" pitchFamily="34" charset="0"/>
              </a:rPr>
              <a:t>     C.</a:t>
            </a:r>
            <a:r>
              <a:rPr lang="zh-TW" altLang="en-US" sz="1800" dirty="0">
                <a:solidFill>
                  <a:prstClr val="black"/>
                </a:solidFill>
                <a:latin typeface="Calibri" panose="020F0502020204030204" pitchFamily="34" charset="0"/>
                <a:ea typeface="標楷體" panose="03000509000000000000" pitchFamily="65" charset="-120"/>
                <a:cs typeface="Arial" pitchFamily="34" charset="0"/>
              </a:rPr>
              <a:t>選擇最佳</a:t>
            </a:r>
            <a:r>
              <a:rPr lang="zh-TW" altLang="en-US" sz="1800" dirty="0" smtClean="0">
                <a:solidFill>
                  <a:prstClr val="black"/>
                </a:solidFill>
                <a:latin typeface="Calibri" panose="020F0502020204030204" pitchFamily="34" charset="0"/>
                <a:ea typeface="標楷體" panose="03000509000000000000" pitchFamily="65" charset="-120"/>
                <a:cs typeface="Arial" pitchFamily="34" charset="0"/>
              </a:rPr>
              <a:t>參數</a:t>
            </a:r>
            <a:r>
              <a:rPr lang="en-US" altLang="zh-TW" sz="1800" dirty="0" smtClean="0">
                <a:solidFill>
                  <a:prstClr val="black"/>
                </a:solidFill>
                <a:latin typeface="Calibri" panose="020F0502020204030204" pitchFamily="34" charset="0"/>
                <a:ea typeface="標楷體" panose="03000509000000000000" pitchFamily="65" charset="-120"/>
                <a:cs typeface="Arial" pitchFamily="34" charset="0"/>
              </a:rPr>
              <a:t>:</a:t>
            </a:r>
            <a:r>
              <a:rPr lang="zh-TW" altLang="en-US" sz="1800" dirty="0" smtClean="0">
                <a:solidFill>
                  <a:prstClr val="black"/>
                </a:solidFill>
                <a:latin typeface="Calibri" panose="020F0502020204030204" pitchFamily="34" charset="0"/>
                <a:ea typeface="標楷體" panose="03000509000000000000" pitchFamily="65" charset="-120"/>
                <a:cs typeface="Arial" pitchFamily="34" charset="0"/>
              </a:rPr>
              <a:t> 從應力數據擷取因子的最佳條件</a:t>
            </a:r>
            <a:r>
              <a:rPr lang="en-US" altLang="zh-TW" sz="1800" dirty="0" smtClean="0">
                <a:solidFill>
                  <a:prstClr val="black"/>
                </a:solidFill>
                <a:latin typeface="Calibri" panose="020F0502020204030204" pitchFamily="34" charset="0"/>
                <a:ea typeface="標楷體" panose="03000509000000000000" pitchFamily="65" charset="-120"/>
                <a:cs typeface="Arial" pitchFamily="34" charset="0"/>
              </a:rPr>
              <a:t>,</a:t>
            </a:r>
            <a:r>
              <a:rPr lang="zh-TW" altLang="en-US" sz="1800" dirty="0" smtClean="0">
                <a:solidFill>
                  <a:prstClr val="black"/>
                </a:solidFill>
                <a:latin typeface="Calibri" panose="020F0502020204030204" pitchFamily="34" charset="0"/>
                <a:ea typeface="標楷體" panose="03000509000000000000" pitchFamily="65" charset="-120"/>
                <a:cs typeface="Arial" pitchFamily="34" charset="0"/>
              </a:rPr>
              <a:t>形成最佳參數</a:t>
            </a:r>
            <a:r>
              <a:rPr lang="en-US" altLang="zh-TW" sz="1800" dirty="0" smtClean="0">
                <a:solidFill>
                  <a:prstClr val="black"/>
                </a:solidFill>
                <a:latin typeface="Calibri" panose="020F0502020204030204" pitchFamily="34" charset="0"/>
                <a:ea typeface="標楷體" panose="03000509000000000000" pitchFamily="65" charset="-120"/>
                <a:cs typeface="Arial" pitchFamily="34" charset="0"/>
              </a:rPr>
              <a:t>,</a:t>
            </a:r>
            <a:r>
              <a:rPr lang="zh-TW" altLang="en-US" sz="1800" dirty="0" smtClean="0">
                <a:solidFill>
                  <a:prstClr val="black"/>
                </a:solidFill>
                <a:latin typeface="Calibri" panose="020F0502020204030204" pitchFamily="34" charset="0"/>
                <a:ea typeface="標楷體" panose="03000509000000000000" pitchFamily="65" charset="-120"/>
                <a:cs typeface="Arial" pitchFamily="34" charset="0"/>
              </a:rPr>
              <a:t>進而進行管控</a:t>
            </a:r>
            <a:endParaRPr lang="en-US" altLang="zh-TW" sz="1800" dirty="0">
              <a:solidFill>
                <a:prstClr val="black"/>
              </a:solidFill>
              <a:latin typeface="Calibri" panose="020F0502020204030204" pitchFamily="34" charset="0"/>
              <a:ea typeface="標楷體" panose="03000509000000000000" pitchFamily="65" charset="-120"/>
              <a:cs typeface="Arial" pitchFamily="34" charset="0"/>
            </a:endParaRPr>
          </a:p>
          <a:p>
            <a:pPr marL="0" indent="0" algn="l">
              <a:spcBef>
                <a:spcPts val="500"/>
              </a:spcBef>
              <a:buClr>
                <a:srgbClr val="000000"/>
              </a:buClr>
              <a:buSzPct val="100000"/>
              <a:defRPr/>
            </a:pPr>
            <a:r>
              <a:rPr lang="en-US" altLang="zh-TW" sz="1800" dirty="0">
                <a:solidFill>
                  <a:prstClr val="black"/>
                </a:solidFill>
                <a:latin typeface="Calibri" panose="020F0502020204030204" pitchFamily="34" charset="0"/>
                <a:ea typeface="標楷體" panose="03000509000000000000" pitchFamily="65" charset="-120"/>
                <a:cs typeface="Arial" pitchFamily="34" charset="0"/>
              </a:rPr>
              <a:t>     </a:t>
            </a:r>
            <a:r>
              <a:rPr lang="en-US" altLang="zh-TW" sz="1800" dirty="0" smtClean="0">
                <a:solidFill>
                  <a:prstClr val="black"/>
                </a:solidFill>
                <a:latin typeface="Calibri" panose="020F0502020204030204" pitchFamily="34" charset="0"/>
                <a:ea typeface="標楷體" panose="03000509000000000000" pitchFamily="65" charset="-120"/>
                <a:cs typeface="Arial" pitchFamily="34" charset="0"/>
              </a:rPr>
              <a:t>D.DOE</a:t>
            </a:r>
            <a:r>
              <a:rPr lang="zh-CN" altLang="en-US" sz="1800" dirty="0" smtClean="0">
                <a:solidFill>
                  <a:prstClr val="black"/>
                </a:solidFill>
                <a:latin typeface="Calibri" panose="020F0502020204030204" pitchFamily="34" charset="0"/>
                <a:ea typeface="標楷體" panose="03000509000000000000" pitchFamily="65" charset="-120"/>
                <a:cs typeface="Arial" pitchFamily="34" charset="0"/>
              </a:rPr>
              <a:t>試驗設備及接線方式</a:t>
            </a:r>
            <a:r>
              <a:rPr lang="zh-TW" altLang="en-US" sz="1800" dirty="0" smtClean="0">
                <a:solidFill>
                  <a:prstClr val="black"/>
                </a:solidFill>
                <a:latin typeface="Calibri" panose="020F0502020204030204" pitchFamily="34" charset="0"/>
                <a:ea typeface="標楷體" panose="03000509000000000000" pitchFamily="65" charset="-120"/>
                <a:cs typeface="Arial" pitchFamily="34" charset="0"/>
              </a:rPr>
              <a:t>如下</a:t>
            </a:r>
            <a:r>
              <a:rPr lang="en-US" altLang="zh-CN" sz="1800" dirty="0" smtClean="0">
                <a:solidFill>
                  <a:prstClr val="black"/>
                </a:solidFill>
                <a:latin typeface="Calibri" panose="020F0502020204030204" pitchFamily="34" charset="0"/>
                <a:ea typeface="標楷體" panose="03000509000000000000" pitchFamily="65" charset="-120"/>
                <a:cs typeface="Arial" pitchFamily="34" charset="0"/>
              </a:rPr>
              <a:t>:</a:t>
            </a:r>
          </a:p>
        </p:txBody>
      </p:sp>
      <p:pic>
        <p:nvPicPr>
          <p:cNvPr id="22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2230" y="4363691"/>
            <a:ext cx="4902097" cy="2251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" name="圖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285" y="2394990"/>
            <a:ext cx="3392179" cy="1907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矩形圖說文字 5"/>
          <p:cNvSpPr>
            <a:spLocks noChangeArrowheads="1"/>
          </p:cNvSpPr>
          <p:nvPr/>
        </p:nvSpPr>
        <p:spPr bwMode="auto">
          <a:xfrm>
            <a:off x="4261459" y="2734953"/>
            <a:ext cx="3282341" cy="1227138"/>
          </a:xfrm>
          <a:prstGeom prst="wedgeRectCallout">
            <a:avLst>
              <a:gd name="adj1" fmla="val -78028"/>
              <a:gd name="adj2" fmla="val 42218"/>
            </a:avLst>
          </a:prstGeom>
          <a:solidFill>
            <a:schemeClr val="bg1"/>
          </a:solidFill>
          <a:ln w="12700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l">
              <a:buFontTx/>
              <a:buNone/>
            </a:pPr>
            <a:r>
              <a:rPr kumimoji="1" lang="en-US" altLang="zh-TW" u="none" dirty="0">
                <a:latin typeface="Calibri" panose="020F0502020204030204" pitchFamily="34" charset="0"/>
                <a:ea typeface="標楷體" panose="03000509000000000000" pitchFamily="65" charset="-120"/>
              </a:rPr>
              <a:t>1)</a:t>
            </a:r>
            <a:r>
              <a:rPr kumimoji="1" lang="zh-TW" altLang="en-US" u="none" dirty="0">
                <a:latin typeface="Calibri" panose="020F0502020204030204" pitchFamily="34" charset="0"/>
                <a:ea typeface="標楷體" panose="03000509000000000000" pitchFamily="65" charset="-120"/>
              </a:rPr>
              <a:t>應變量測設備廠牌為 </a:t>
            </a:r>
            <a:r>
              <a:rPr kumimoji="1" lang="en-US" altLang="zh-TW" u="none" dirty="0">
                <a:latin typeface="Calibri" panose="020F0502020204030204" pitchFamily="34" charset="0"/>
                <a:ea typeface="標楷體" panose="03000509000000000000" pitchFamily="65" charset="-120"/>
              </a:rPr>
              <a:t>ELOGGER</a:t>
            </a:r>
          </a:p>
          <a:p>
            <a:pPr algn="l">
              <a:buFontTx/>
              <a:buNone/>
            </a:pPr>
            <a:r>
              <a:rPr kumimoji="1" lang="zh-TW" altLang="en-US" u="none" dirty="0">
                <a:latin typeface="Calibri" panose="020F0502020204030204" pitchFamily="34" charset="0"/>
                <a:ea typeface="標楷體" panose="03000509000000000000" pitchFamily="65" charset="-120"/>
              </a:rPr>
              <a:t>    型號</a:t>
            </a:r>
            <a:r>
              <a:rPr kumimoji="1" lang="en-US" altLang="zh-TW" u="none" dirty="0">
                <a:latin typeface="Calibri" panose="020F0502020204030204" pitchFamily="34" charset="0"/>
                <a:ea typeface="標楷體" panose="03000509000000000000" pitchFamily="65" charset="-120"/>
              </a:rPr>
              <a:t>: EL-210</a:t>
            </a:r>
            <a:r>
              <a:rPr kumimoji="1" lang="zh-TW" altLang="en-US" u="none" dirty="0">
                <a:latin typeface="Calibri" panose="020F0502020204030204" pitchFamily="34" charset="0"/>
                <a:ea typeface="標楷體" panose="03000509000000000000" pitchFamily="65" charset="-120"/>
              </a:rPr>
              <a:t>，</a:t>
            </a:r>
            <a:endParaRPr kumimoji="1" lang="en-US" altLang="zh-TW" u="none" dirty="0">
              <a:latin typeface="Calibri" panose="020F0502020204030204" pitchFamily="34" charset="0"/>
              <a:ea typeface="標楷體" panose="03000509000000000000" pitchFamily="65" charset="-120"/>
            </a:endParaRPr>
          </a:p>
          <a:p>
            <a:pPr algn="l">
              <a:buFontTx/>
              <a:buNone/>
            </a:pPr>
            <a:r>
              <a:rPr kumimoji="1" lang="en-US" altLang="zh-TW" u="none" dirty="0">
                <a:latin typeface="Calibri" panose="020F0502020204030204" pitchFamily="34" charset="0"/>
                <a:ea typeface="標楷體" panose="03000509000000000000" pitchFamily="65" charset="-120"/>
              </a:rPr>
              <a:t>2)</a:t>
            </a:r>
            <a:r>
              <a:rPr kumimoji="1" lang="zh-TW" altLang="en-US" u="none" dirty="0">
                <a:latin typeface="Calibri" panose="020F0502020204030204" pitchFamily="34" charset="0"/>
                <a:ea typeface="標楷體" panose="03000509000000000000" pitchFamily="65" charset="-120"/>
              </a:rPr>
              <a:t>使用的應變量測片</a:t>
            </a:r>
            <a:r>
              <a:rPr kumimoji="1" lang="en-US" altLang="zh-TW" u="none" dirty="0">
                <a:latin typeface="Calibri" panose="020F0502020204030204" pitchFamily="34" charset="0"/>
                <a:ea typeface="標楷體" panose="03000509000000000000" pitchFamily="65" charset="-120"/>
              </a:rPr>
              <a:t>, </a:t>
            </a:r>
            <a:r>
              <a:rPr kumimoji="1" lang="zh-TW" altLang="en-US" u="none" dirty="0">
                <a:latin typeface="Calibri" panose="020F0502020204030204" pitchFamily="34" charset="0"/>
                <a:ea typeface="標楷體" panose="03000509000000000000" pitchFamily="65" charset="-120"/>
              </a:rPr>
              <a:t>應變常數</a:t>
            </a:r>
            <a:endParaRPr kumimoji="1" lang="en-US" altLang="zh-TW" u="none" dirty="0">
              <a:latin typeface="Calibri" panose="020F0502020204030204" pitchFamily="34" charset="0"/>
              <a:ea typeface="標楷體" panose="03000509000000000000" pitchFamily="65" charset="-120"/>
            </a:endParaRPr>
          </a:p>
          <a:p>
            <a:pPr algn="l">
              <a:buFontTx/>
              <a:buNone/>
            </a:pPr>
            <a:r>
              <a:rPr kumimoji="1" lang="en-US" altLang="zh-TW" u="none" dirty="0">
                <a:latin typeface="Calibri" panose="020F0502020204030204" pitchFamily="34" charset="0"/>
                <a:ea typeface="標楷體" panose="03000509000000000000" pitchFamily="65" charset="-120"/>
              </a:rPr>
              <a:t>    (GF, gauge factor </a:t>
            </a:r>
            <a:r>
              <a:rPr kumimoji="1" lang="zh-TW" altLang="en-US" u="none" dirty="0">
                <a:latin typeface="Calibri" panose="020F0502020204030204" pitchFamily="34" charset="0"/>
                <a:ea typeface="標楷體" panose="03000509000000000000" pitchFamily="65" charset="-120"/>
              </a:rPr>
              <a:t>為</a:t>
            </a:r>
            <a:r>
              <a:rPr kumimoji="1" lang="en-US" altLang="zh-TW" u="none" dirty="0">
                <a:latin typeface="Calibri" panose="020F0502020204030204" pitchFamily="34" charset="0"/>
                <a:ea typeface="標楷體" panose="03000509000000000000" pitchFamily="65" charset="-120"/>
              </a:rPr>
              <a:t>2)</a:t>
            </a:r>
            <a:endParaRPr kumimoji="1" lang="zh-TW" altLang="en-US" u="none" dirty="0">
              <a:latin typeface="Calibri" panose="020F0502020204030204" pitchFamily="34" charset="0"/>
              <a:ea typeface="標楷體" panose="03000509000000000000" pitchFamily="65" charset="-120"/>
            </a:endParaRPr>
          </a:p>
        </p:txBody>
      </p:sp>
      <p:pic>
        <p:nvPicPr>
          <p:cNvPr id="25" name="圖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544" y="4363691"/>
            <a:ext cx="3119926" cy="17171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矩形圖說文字 4"/>
          <p:cNvSpPr>
            <a:spLocks noChangeArrowheads="1"/>
          </p:cNvSpPr>
          <p:nvPr/>
        </p:nvSpPr>
        <p:spPr bwMode="auto">
          <a:xfrm>
            <a:off x="560127" y="6150874"/>
            <a:ext cx="2586485" cy="464166"/>
          </a:xfrm>
          <a:prstGeom prst="wedgeRectCallout">
            <a:avLst>
              <a:gd name="adj1" fmla="val 5583"/>
              <a:gd name="adj2" fmla="val -225509"/>
            </a:avLst>
          </a:prstGeom>
          <a:solidFill>
            <a:schemeClr val="bg1"/>
          </a:solidFill>
          <a:ln w="12700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l">
              <a:buFontTx/>
              <a:buNone/>
            </a:pPr>
            <a:r>
              <a:rPr kumimoji="1" lang="en-US" altLang="zh-TW" u="none" dirty="0">
                <a:latin typeface="Calibri" panose="020F0502020204030204" pitchFamily="34" charset="0"/>
                <a:ea typeface="標楷體" panose="03000509000000000000" pitchFamily="65" charset="-120"/>
              </a:rPr>
              <a:t>C4/C5</a:t>
            </a:r>
            <a:r>
              <a:rPr kumimoji="1" lang="zh-TW" altLang="en-US" u="none" dirty="0">
                <a:latin typeface="Calibri" panose="020F0502020204030204" pitchFamily="34" charset="0"/>
                <a:ea typeface="標楷體" panose="03000509000000000000" pitchFamily="65" charset="-120"/>
              </a:rPr>
              <a:t>處，黏貼應力測試片</a:t>
            </a:r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2885937" y="29864"/>
            <a:ext cx="3657738" cy="5847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1431" tIns="45716" rIns="91431" bIns="45716">
            <a:spAutoFit/>
          </a:bodyPr>
          <a:lstStyle>
            <a:lvl1pPr eaLnBrk="0" hangingPunct="0"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algn="l" eaLnBrk="1" hangingPunct="1"/>
            <a:r>
              <a:rPr kumimoji="0" lang="en-US" altLang="zh-TW" sz="3200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Risk Assessment</a:t>
            </a:r>
          </a:p>
        </p:txBody>
      </p:sp>
    </p:spTree>
    <p:extLst>
      <p:ext uri="{BB962C8B-B14F-4D97-AF65-F5344CB8AC3E}">
        <p14:creationId xmlns:p14="http://schemas.microsoft.com/office/powerpoint/2010/main" val="83836219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Box 3"/>
          <p:cNvSpPr txBox="1">
            <a:spLocks noChangeArrowheads="1"/>
          </p:cNvSpPr>
          <p:nvPr/>
        </p:nvSpPr>
        <p:spPr bwMode="auto">
          <a:xfrm>
            <a:off x="25899" y="642240"/>
            <a:ext cx="8785225" cy="37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marL="457200" indent="-457200" defTabSz="448945">
              <a:spcBef>
                <a:spcPct val="0"/>
              </a:spcBef>
              <a:tabLst>
                <a:tab pos="0" algn="l"/>
                <a:tab pos="447675" algn="l"/>
                <a:tab pos="896620" algn="l"/>
                <a:tab pos="1346200" algn="l"/>
                <a:tab pos="1795145" algn="l"/>
                <a:tab pos="2244725" algn="l"/>
                <a:tab pos="2693670" algn="l"/>
                <a:tab pos="3143250" algn="l"/>
                <a:tab pos="3592195" algn="l"/>
                <a:tab pos="4041775" algn="l"/>
                <a:tab pos="4490720" algn="l"/>
                <a:tab pos="4940300" algn="l"/>
                <a:tab pos="5389245" algn="l"/>
                <a:tab pos="5838825" algn="l"/>
                <a:tab pos="6287770" algn="l"/>
                <a:tab pos="6737350" algn="l"/>
                <a:tab pos="7186295" algn="l"/>
                <a:tab pos="7635875" algn="l"/>
                <a:tab pos="8084820" algn="l"/>
                <a:tab pos="8534400" algn="l"/>
                <a:tab pos="8983345" algn="l"/>
              </a:tabLst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1pPr>
            <a:lvl2pPr marL="914400" indent="-457200" defTabSz="448945">
              <a:spcBef>
                <a:spcPct val="0"/>
              </a:spcBef>
              <a:tabLst>
                <a:tab pos="0" algn="l"/>
                <a:tab pos="447675" algn="l"/>
                <a:tab pos="896620" algn="l"/>
                <a:tab pos="1346200" algn="l"/>
                <a:tab pos="1795145" algn="l"/>
                <a:tab pos="2244725" algn="l"/>
                <a:tab pos="2693670" algn="l"/>
                <a:tab pos="3143250" algn="l"/>
                <a:tab pos="3592195" algn="l"/>
                <a:tab pos="4041775" algn="l"/>
                <a:tab pos="4490720" algn="l"/>
                <a:tab pos="4940300" algn="l"/>
                <a:tab pos="5389245" algn="l"/>
                <a:tab pos="5838825" algn="l"/>
                <a:tab pos="6287770" algn="l"/>
                <a:tab pos="6737350" algn="l"/>
                <a:tab pos="7186295" algn="l"/>
                <a:tab pos="7635875" algn="l"/>
                <a:tab pos="8084820" algn="l"/>
                <a:tab pos="8534400" algn="l"/>
                <a:tab pos="8983345" algn="l"/>
              </a:tabLst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2pPr>
            <a:lvl3pPr marL="1371600" indent="-457200" defTabSz="448945">
              <a:spcBef>
                <a:spcPct val="0"/>
              </a:spcBef>
              <a:tabLst>
                <a:tab pos="0" algn="l"/>
                <a:tab pos="447675" algn="l"/>
                <a:tab pos="896620" algn="l"/>
                <a:tab pos="1346200" algn="l"/>
                <a:tab pos="1795145" algn="l"/>
                <a:tab pos="2244725" algn="l"/>
                <a:tab pos="2693670" algn="l"/>
                <a:tab pos="3143250" algn="l"/>
                <a:tab pos="3592195" algn="l"/>
                <a:tab pos="4041775" algn="l"/>
                <a:tab pos="4490720" algn="l"/>
                <a:tab pos="4940300" algn="l"/>
                <a:tab pos="5389245" algn="l"/>
                <a:tab pos="5838825" algn="l"/>
                <a:tab pos="6287770" algn="l"/>
                <a:tab pos="6737350" algn="l"/>
                <a:tab pos="7186295" algn="l"/>
                <a:tab pos="7635875" algn="l"/>
                <a:tab pos="8084820" algn="l"/>
                <a:tab pos="8534400" algn="l"/>
                <a:tab pos="8983345" algn="l"/>
              </a:tabLst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3pPr>
            <a:lvl4pPr marL="1828800" indent="-457200" defTabSz="448945">
              <a:spcBef>
                <a:spcPct val="0"/>
              </a:spcBef>
              <a:tabLst>
                <a:tab pos="0" algn="l"/>
                <a:tab pos="447675" algn="l"/>
                <a:tab pos="896620" algn="l"/>
                <a:tab pos="1346200" algn="l"/>
                <a:tab pos="1795145" algn="l"/>
                <a:tab pos="2244725" algn="l"/>
                <a:tab pos="2693670" algn="l"/>
                <a:tab pos="3143250" algn="l"/>
                <a:tab pos="3592195" algn="l"/>
                <a:tab pos="4041775" algn="l"/>
                <a:tab pos="4490720" algn="l"/>
                <a:tab pos="4940300" algn="l"/>
                <a:tab pos="5389245" algn="l"/>
                <a:tab pos="5838825" algn="l"/>
                <a:tab pos="6287770" algn="l"/>
                <a:tab pos="6737350" algn="l"/>
                <a:tab pos="7186295" algn="l"/>
                <a:tab pos="7635875" algn="l"/>
                <a:tab pos="8084820" algn="l"/>
                <a:tab pos="8534400" algn="l"/>
                <a:tab pos="8983345" algn="l"/>
              </a:tabLst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4pPr>
            <a:lvl5pPr marL="2286000" indent="-457200" defTabSz="448945">
              <a:spcBef>
                <a:spcPct val="0"/>
              </a:spcBef>
              <a:tabLst>
                <a:tab pos="0" algn="l"/>
                <a:tab pos="447675" algn="l"/>
                <a:tab pos="896620" algn="l"/>
                <a:tab pos="1346200" algn="l"/>
                <a:tab pos="1795145" algn="l"/>
                <a:tab pos="2244725" algn="l"/>
                <a:tab pos="2693670" algn="l"/>
                <a:tab pos="3143250" algn="l"/>
                <a:tab pos="3592195" algn="l"/>
                <a:tab pos="4041775" algn="l"/>
                <a:tab pos="4490720" algn="l"/>
                <a:tab pos="4940300" algn="l"/>
                <a:tab pos="5389245" algn="l"/>
                <a:tab pos="5838825" algn="l"/>
                <a:tab pos="6287770" algn="l"/>
                <a:tab pos="6737350" algn="l"/>
                <a:tab pos="7186295" algn="l"/>
                <a:tab pos="7635875" algn="l"/>
                <a:tab pos="8084820" algn="l"/>
                <a:tab pos="8534400" algn="l"/>
                <a:tab pos="8983345" algn="l"/>
              </a:tabLst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5pPr>
            <a:lvl6pPr marL="2743200" indent="-457200" defTabSz="448945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620" algn="l"/>
                <a:tab pos="1346200" algn="l"/>
                <a:tab pos="1795145" algn="l"/>
                <a:tab pos="2244725" algn="l"/>
                <a:tab pos="2693670" algn="l"/>
                <a:tab pos="3143250" algn="l"/>
                <a:tab pos="3592195" algn="l"/>
                <a:tab pos="4041775" algn="l"/>
                <a:tab pos="4490720" algn="l"/>
                <a:tab pos="4940300" algn="l"/>
                <a:tab pos="5389245" algn="l"/>
                <a:tab pos="5838825" algn="l"/>
                <a:tab pos="6287770" algn="l"/>
                <a:tab pos="6737350" algn="l"/>
                <a:tab pos="7186295" algn="l"/>
                <a:tab pos="7635875" algn="l"/>
                <a:tab pos="8084820" algn="l"/>
                <a:tab pos="8534400" algn="l"/>
                <a:tab pos="8983345" algn="l"/>
              </a:tabLst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6pPr>
            <a:lvl7pPr marL="3200400" indent="-457200" defTabSz="448945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620" algn="l"/>
                <a:tab pos="1346200" algn="l"/>
                <a:tab pos="1795145" algn="l"/>
                <a:tab pos="2244725" algn="l"/>
                <a:tab pos="2693670" algn="l"/>
                <a:tab pos="3143250" algn="l"/>
                <a:tab pos="3592195" algn="l"/>
                <a:tab pos="4041775" algn="l"/>
                <a:tab pos="4490720" algn="l"/>
                <a:tab pos="4940300" algn="l"/>
                <a:tab pos="5389245" algn="l"/>
                <a:tab pos="5838825" algn="l"/>
                <a:tab pos="6287770" algn="l"/>
                <a:tab pos="6737350" algn="l"/>
                <a:tab pos="7186295" algn="l"/>
                <a:tab pos="7635875" algn="l"/>
                <a:tab pos="8084820" algn="l"/>
                <a:tab pos="8534400" algn="l"/>
                <a:tab pos="8983345" algn="l"/>
              </a:tabLst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7pPr>
            <a:lvl8pPr marL="3657600" indent="-457200" defTabSz="448945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620" algn="l"/>
                <a:tab pos="1346200" algn="l"/>
                <a:tab pos="1795145" algn="l"/>
                <a:tab pos="2244725" algn="l"/>
                <a:tab pos="2693670" algn="l"/>
                <a:tab pos="3143250" algn="l"/>
                <a:tab pos="3592195" algn="l"/>
                <a:tab pos="4041775" algn="l"/>
                <a:tab pos="4490720" algn="l"/>
                <a:tab pos="4940300" algn="l"/>
                <a:tab pos="5389245" algn="l"/>
                <a:tab pos="5838825" algn="l"/>
                <a:tab pos="6287770" algn="l"/>
                <a:tab pos="6737350" algn="l"/>
                <a:tab pos="7186295" algn="l"/>
                <a:tab pos="7635875" algn="l"/>
                <a:tab pos="8084820" algn="l"/>
                <a:tab pos="8534400" algn="l"/>
                <a:tab pos="8983345" algn="l"/>
              </a:tabLst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8pPr>
            <a:lvl9pPr marL="4114800" indent="-457200" defTabSz="448945"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620" algn="l"/>
                <a:tab pos="1346200" algn="l"/>
                <a:tab pos="1795145" algn="l"/>
                <a:tab pos="2244725" algn="l"/>
                <a:tab pos="2693670" algn="l"/>
                <a:tab pos="3143250" algn="l"/>
                <a:tab pos="3592195" algn="l"/>
                <a:tab pos="4041775" algn="l"/>
                <a:tab pos="4490720" algn="l"/>
                <a:tab pos="4940300" algn="l"/>
                <a:tab pos="5389245" algn="l"/>
                <a:tab pos="5838825" algn="l"/>
                <a:tab pos="6287770" algn="l"/>
                <a:tab pos="6737350" algn="l"/>
                <a:tab pos="7186295" algn="l"/>
                <a:tab pos="7635875" algn="l"/>
                <a:tab pos="8084820" algn="l"/>
                <a:tab pos="8534400" algn="l"/>
                <a:tab pos="8983345" algn="l"/>
              </a:tabLst>
              <a:defRPr kumimoji="1" sz="2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9pPr>
          </a:lstStyle>
          <a:p>
            <a:pPr marL="0" indent="0" algn="l" defTabSz="914400">
              <a:spcBef>
                <a:spcPts val="500"/>
              </a:spcBef>
              <a:buClr>
                <a:srgbClr val="000000"/>
              </a:buClr>
              <a:buSzPct val="100000"/>
              <a:tabLst/>
              <a:defRPr/>
            </a:pPr>
            <a:r>
              <a:rPr lang="en-US" altLang="zh-TW" sz="1800" dirty="0" smtClean="0">
                <a:solidFill>
                  <a:prstClr val="black"/>
                </a:solidFill>
                <a:latin typeface="Calibri" pitchFamily="34" charset="0"/>
                <a:ea typeface="標楷體" pitchFamily="65" charset="-120"/>
                <a:cs typeface="Arial" pitchFamily="34" charset="0"/>
              </a:rPr>
              <a:t>E: DOE</a:t>
            </a:r>
            <a:r>
              <a:rPr lang="zh-CN" altLang="en-US" sz="1800" dirty="0" smtClean="0">
                <a:solidFill>
                  <a:prstClr val="black"/>
                </a:solidFill>
                <a:latin typeface="Calibri" pitchFamily="34" charset="0"/>
                <a:ea typeface="標楷體" pitchFamily="65" charset="-120"/>
                <a:cs typeface="Arial" pitchFamily="34" charset="0"/>
              </a:rPr>
              <a:t>試驗</a:t>
            </a:r>
            <a:r>
              <a:rPr lang="zh-CN" altLang="en-US" sz="1800" dirty="0">
                <a:solidFill>
                  <a:prstClr val="black"/>
                </a:solidFill>
                <a:latin typeface="Calibri" pitchFamily="34" charset="0"/>
                <a:ea typeface="標楷體" pitchFamily="65" charset="-120"/>
                <a:cs typeface="Arial" pitchFamily="34" charset="0"/>
              </a:rPr>
              <a:t>結果</a:t>
            </a:r>
            <a:r>
              <a:rPr lang="en-US" altLang="zh-CN" sz="1800" dirty="0" smtClean="0">
                <a:solidFill>
                  <a:prstClr val="black"/>
                </a:solidFill>
                <a:latin typeface="Calibri" pitchFamily="34" charset="0"/>
                <a:ea typeface="標楷體" pitchFamily="65" charset="-120"/>
                <a:cs typeface="Arial" pitchFamily="34" charset="0"/>
              </a:rPr>
              <a:t>:</a:t>
            </a:r>
          </a:p>
        </p:txBody>
      </p:sp>
      <p:pic>
        <p:nvPicPr>
          <p:cNvPr id="22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59" y="978758"/>
            <a:ext cx="9039363" cy="58657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007A5C"/>
                  </a:outerShdw>
                </a:effectLst>
              </a14:hiddenEffects>
            </a:ext>
          </a:extLst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2885937" y="29864"/>
            <a:ext cx="3657738" cy="5847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1431" tIns="45716" rIns="91431" bIns="45716">
            <a:spAutoFit/>
          </a:bodyPr>
          <a:lstStyle>
            <a:lvl1pPr eaLnBrk="0" hangingPunct="0"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algn="l" eaLnBrk="1" hangingPunct="1"/>
            <a:r>
              <a:rPr kumimoji="0" lang="en-US" altLang="zh-TW" sz="3200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Risk Assessment</a:t>
            </a:r>
          </a:p>
        </p:txBody>
      </p:sp>
    </p:spTree>
    <p:extLst>
      <p:ext uri="{BB962C8B-B14F-4D97-AF65-F5344CB8AC3E}">
        <p14:creationId xmlns:p14="http://schemas.microsoft.com/office/powerpoint/2010/main" val="83836219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1" 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新細明體" pitchFamily="18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1" 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新細明體" pitchFamily="18" charset="-12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訂設計">
  <a:themeElements>
    <a:clrScheme name="自訂設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自訂設計">
      <a:majorFont>
        <a:latin typeface="Times New Roman"/>
        <a:ea typeface="新細明體"/>
        <a:cs typeface=""/>
      </a:majorFont>
      <a:minorFont>
        <a:latin typeface="Times New Roman"/>
        <a:ea typeface="新細明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1" 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新細明體" pitchFamily="18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1" 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新細明體" pitchFamily="18" charset="-120"/>
          </a:defRPr>
        </a:defPPr>
      </a:lstStyle>
    </a:lnDef>
  </a:objectDefaults>
  <a:extraClrSchemeLst>
    <a:extraClrScheme>
      <a:clrScheme name="自訂設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訂設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訂設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訂設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訂設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訂設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訂設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訂設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訂設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訂設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訂設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訂設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Q104 ISSUE">
  <a:themeElements>
    <a:clrScheme name="Q104 ISSUE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Q104 ISSUE">
      <a:majorFont>
        <a:latin typeface="Arial"/>
        <a:ea typeface="新細明體"/>
        <a:cs typeface=""/>
      </a:majorFont>
      <a:minorFont>
        <a:latin typeface="Arial"/>
        <a:ea typeface="新細明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1" 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新細明體" pitchFamily="18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1" 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新細明體" pitchFamily="18" charset="-120"/>
          </a:defRPr>
        </a:defPPr>
      </a:lstStyle>
    </a:lnDef>
  </a:objectDefaults>
  <a:extraClrSchemeLst>
    <a:extraClrScheme>
      <a:clrScheme name="Q104 ISSUE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Q104 ISSUE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Q104 ISSUE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Q104 ISSUE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Q104 ISSU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Q104 ISSU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Q104 ISSU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Hipro Presentation 母片">
  <a:themeElements>
    <a:clrScheme name="Hipro Presentation 母片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Hipro Presentation 母片">
      <a:majorFont>
        <a:latin typeface="Arial"/>
        <a:ea typeface="新細明體"/>
        <a:cs typeface=""/>
      </a:majorFont>
      <a:minorFont>
        <a:latin typeface="Arial"/>
        <a:ea typeface="新細明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1" 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新細明體" pitchFamily="18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1" 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新細明體" pitchFamily="18" charset="-120"/>
          </a:defRPr>
        </a:defPPr>
      </a:lstStyle>
    </a:lnDef>
  </a:objectDefaults>
  <a:extraClrSchemeLst>
    <a:extraClrScheme>
      <a:clrScheme name="Hipro Presentation 母片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Hipro Presentation 母片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Hipro Presentation 母片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Hipro Presentation 母片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Hipro Presentation 母片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Hipro Presentation 母片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Hipro Presentation 母片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2804</TotalTime>
  <Words>1257</Words>
  <Application>Microsoft Office PowerPoint</Application>
  <PresentationFormat>如螢幕大小 (4:3)</PresentationFormat>
  <Paragraphs>326</Paragraphs>
  <Slides>13</Slides>
  <Notes>0</Notes>
  <HiddenSlides>0</HiddenSlides>
  <MMClips>0</MMClips>
  <ScaleCrop>false</ScaleCrop>
  <HeadingPairs>
    <vt:vector size="6" baseType="variant">
      <vt:variant>
        <vt:lpstr>佈景主題</vt:lpstr>
      </vt:variant>
      <vt:variant>
        <vt:i4>4</vt:i4>
      </vt:variant>
      <vt:variant>
        <vt:lpstr>內嵌 OLE 伺服程式</vt:lpstr>
      </vt:variant>
      <vt:variant>
        <vt:i4>2</vt:i4>
      </vt:variant>
      <vt:variant>
        <vt:lpstr>投影片標題</vt:lpstr>
      </vt:variant>
      <vt:variant>
        <vt:i4>13</vt:i4>
      </vt:variant>
    </vt:vector>
  </HeadingPairs>
  <TitlesOfParts>
    <vt:vector size="19" baseType="lpstr">
      <vt:lpstr>Default Design</vt:lpstr>
      <vt:lpstr>自訂設計</vt:lpstr>
      <vt:lpstr>Q104 ISSUE</vt:lpstr>
      <vt:lpstr>Hipro Presentation 母片</vt:lpstr>
      <vt:lpstr>Acrobat Document</vt:lpstr>
      <vt:lpstr>工作表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2008 Acer AD Models Quality Review  &amp; 2009 Improvement Plan    Focus Team</dc:title>
  <dc:creator>Sylon_Yang(楊錫隆)</dc:creator>
  <cp:lastModifiedBy>Frankly_Chen(陳伏松)</cp:lastModifiedBy>
  <cp:revision>2277</cp:revision>
  <dcterms:created xsi:type="dcterms:W3CDTF">2002-04-08T16:40:00Z</dcterms:created>
  <dcterms:modified xsi:type="dcterms:W3CDTF">2019-01-11T07:01:40Z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2052-10.8.0.5391</vt:lpwstr>
  </property>
</Properties>
</file>